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4"/>
    <p:sldMasterId id="2147483716" r:id="rId5"/>
    <p:sldMasterId id="2147483666" r:id="rId6"/>
  </p:sldMasterIdLst>
  <p:notesMasterIdLst>
    <p:notesMasterId r:id="rId26"/>
  </p:notesMasterIdLst>
  <p:handoutMasterIdLst>
    <p:handoutMasterId r:id="rId27"/>
  </p:handoutMasterIdLst>
  <p:sldIdLst>
    <p:sldId id="319" r:id="rId7"/>
    <p:sldId id="317" r:id="rId8"/>
    <p:sldId id="312" r:id="rId9"/>
    <p:sldId id="302" r:id="rId10"/>
    <p:sldId id="303" r:id="rId11"/>
    <p:sldId id="304" r:id="rId12"/>
    <p:sldId id="305" r:id="rId13"/>
    <p:sldId id="308" r:id="rId14"/>
    <p:sldId id="313" r:id="rId15"/>
    <p:sldId id="320" r:id="rId16"/>
    <p:sldId id="310" r:id="rId17"/>
    <p:sldId id="322" r:id="rId18"/>
    <p:sldId id="321" r:id="rId19"/>
    <p:sldId id="323" r:id="rId20"/>
    <p:sldId id="324" r:id="rId21"/>
    <p:sldId id="325" r:id="rId22"/>
    <p:sldId id="326" r:id="rId23"/>
    <p:sldId id="315" r:id="rId24"/>
    <p:sldId id="318" r:id="rId25"/>
  </p:sldIdLst>
  <p:sldSz cx="12192000" cy="6858000"/>
  <p:notesSz cx="6858000" cy="9144000"/>
  <p:embeddedFontLst>
    <p:embeddedFont>
      <p:font typeface="Clario" panose="020B0503030300000000" pitchFamily="34" charset="0"/>
      <p:regular r:id="rId28"/>
      <p:bold r:id="rId29"/>
      <p:italic r:id="rId30"/>
      <p:boldItalic r:id="rId31"/>
    </p:embeddedFont>
    <p:embeddedFont>
      <p:font typeface="Clario Air" panose="020B0203030300000000" pitchFamily="34" charset="0"/>
      <p:regular r:id="rId32"/>
      <p:italic r:id="rId33"/>
    </p:embeddedFont>
    <p:embeddedFont>
      <p:font typeface="Clario Black" panose="020B0A03030300000000" pitchFamily="34" charset="0"/>
      <p:bold r:id="rId34"/>
      <p:italic r:id="rId35"/>
      <p:boldItalic r:id="rId36"/>
    </p:embeddedFont>
    <p:embeddedFont>
      <p:font typeface="Clario Light" panose="020B0403030300000000" pitchFamily="34" charset="0"/>
      <p:regular r:id="rId37"/>
      <p:italic r:id="rId38"/>
    </p:embeddedFont>
    <p:embeddedFont>
      <p:font typeface="Clario Medium" panose="020B0603030300000000" pitchFamily="34" charset="0"/>
      <p:regular r:id="rId39"/>
      <p:italic r:id="rId40"/>
    </p:embeddedFont>
    <p:embeddedFont>
      <p:font typeface="Clario Thin" panose="020B0303030300000000" pitchFamily="34" charset="0"/>
      <p:regular r:id="rId41"/>
      <p: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F5BAD4A5-B43C-4B12-B349-5B299E6D895B}">
          <p14:sldIdLst>
            <p14:sldId id="319"/>
            <p14:sldId id="317"/>
          </p14:sldIdLst>
        </p14:section>
        <p14:section name="Content Slides - Orange top bar" id="{7A1A2ACD-244C-4A0E-A4EE-8BF395B81DF5}">
          <p14:sldIdLst>
            <p14:sldId id="312"/>
            <p14:sldId id="302"/>
            <p14:sldId id="303"/>
            <p14:sldId id="304"/>
            <p14:sldId id="305"/>
            <p14:sldId id="308"/>
            <p14:sldId id="313"/>
            <p14:sldId id="320"/>
            <p14:sldId id="310"/>
            <p14:sldId id="322"/>
            <p14:sldId id="321"/>
            <p14:sldId id="323"/>
            <p14:sldId id="324"/>
            <p14:sldId id="325"/>
            <p14:sldId id="326"/>
            <p14:sldId id="315"/>
          </p14:sldIdLst>
        </p14:section>
        <p14:section name="Section dividers and end pages" id="{1C175900-F5EE-4951-9A2B-B3136F54AB9C}">
          <p14:sldIdLst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272520-44ED-AF00-91F4-BCD5FCD9B0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28F3FD-942D-DE2A-4EC2-A7C99B5784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18FDC-08D8-451E-948C-290C579D42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5D40CF-83B1-975C-874B-7AEC1D8344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B23C44-2DD4-0D7D-ACAA-FD8B74206E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CBCF6-95D0-4825-AA21-E48A5946264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94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9401-B6F7-0D40-8CCD-5465CCE2B95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A0B42-299A-9341-97CF-DCDF12CC14D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9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A0B42-299A-9341-97CF-DCDF12CC14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6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6">
            <a:extLst>
              <a:ext uri="{FF2B5EF4-FFF2-40B4-BE49-F238E27FC236}">
                <a16:creationId xmlns:a16="http://schemas.microsoft.com/office/drawing/2014/main" id="{50568FEB-6B72-0B1C-92F4-5E7DABA34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57200" y="457199"/>
            <a:ext cx="11277600" cy="5597411"/>
          </a:xfrm>
          <a:custGeom>
            <a:avLst/>
            <a:gdLst>
              <a:gd name="connsiteX0" fmla="*/ 0 w 11734800"/>
              <a:gd name="connsiteY0" fmla="*/ 0 h 5504012"/>
              <a:gd name="connsiteX1" fmla="*/ 11734800 w 11734800"/>
              <a:gd name="connsiteY1" fmla="*/ 0 h 5504012"/>
              <a:gd name="connsiteX2" fmla="*/ 11734800 w 11734800"/>
              <a:gd name="connsiteY2" fmla="*/ 5504012 h 5504012"/>
              <a:gd name="connsiteX3" fmla="*/ 0 w 11734800"/>
              <a:gd name="connsiteY3" fmla="*/ 5504012 h 5504012"/>
              <a:gd name="connsiteX4" fmla="*/ 0 w 11734800"/>
              <a:gd name="connsiteY4" fmla="*/ 0 h 5504012"/>
              <a:gd name="connsiteX0" fmla="*/ 0 w 11734800"/>
              <a:gd name="connsiteY0" fmla="*/ 0 h 5504017"/>
              <a:gd name="connsiteX1" fmla="*/ 11734800 w 11734800"/>
              <a:gd name="connsiteY1" fmla="*/ 0 h 5504017"/>
              <a:gd name="connsiteX2" fmla="*/ 11734800 w 11734800"/>
              <a:gd name="connsiteY2" fmla="*/ 5504012 h 5504017"/>
              <a:gd name="connsiteX3" fmla="*/ 5138057 w 11734800"/>
              <a:gd name="connsiteY3" fmla="*/ 5063141 h 5504017"/>
              <a:gd name="connsiteX4" fmla="*/ 0 w 11734800"/>
              <a:gd name="connsiteY4" fmla="*/ 5504012 h 5504017"/>
              <a:gd name="connsiteX5" fmla="*/ 0 w 11734800"/>
              <a:gd name="connsiteY5" fmla="*/ 0 h 5504017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0 w 11734800"/>
              <a:gd name="connsiteY4" fmla="*/ 5504012 h 5520341"/>
              <a:gd name="connsiteX5" fmla="*/ 0 w 11734800"/>
              <a:gd name="connsiteY5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98812 h 5520341"/>
              <a:gd name="connsiteX5" fmla="*/ 0 w 11734800"/>
              <a:gd name="connsiteY5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98812 h 5520341"/>
              <a:gd name="connsiteX5" fmla="*/ 0 w 11734800"/>
              <a:gd name="connsiteY5" fmla="*/ 1960712 h 5520341"/>
              <a:gd name="connsiteX6" fmla="*/ 0 w 11734800"/>
              <a:gd name="connsiteY6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98812 h 5520341"/>
              <a:gd name="connsiteX5" fmla="*/ 0 w 11734800"/>
              <a:gd name="connsiteY5" fmla="*/ 1960712 h 5520341"/>
              <a:gd name="connsiteX6" fmla="*/ 0 w 11734800"/>
              <a:gd name="connsiteY6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98812 h 5520341"/>
              <a:gd name="connsiteX5" fmla="*/ 0 w 11734800"/>
              <a:gd name="connsiteY5" fmla="*/ 1960712 h 5520341"/>
              <a:gd name="connsiteX6" fmla="*/ 0 w 11734800"/>
              <a:gd name="connsiteY6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55269 h 5520341"/>
              <a:gd name="connsiteX5" fmla="*/ 0 w 11734800"/>
              <a:gd name="connsiteY5" fmla="*/ 1960712 h 5520341"/>
              <a:gd name="connsiteX6" fmla="*/ 0 w 11734800"/>
              <a:gd name="connsiteY6" fmla="*/ 0 h 5520341"/>
              <a:gd name="connsiteX0" fmla="*/ 0 w 11734800"/>
              <a:gd name="connsiteY0" fmla="*/ 0 h 5520341"/>
              <a:gd name="connsiteX1" fmla="*/ 11734800 w 11734800"/>
              <a:gd name="connsiteY1" fmla="*/ 0 h 5520341"/>
              <a:gd name="connsiteX2" fmla="*/ 11734800 w 11734800"/>
              <a:gd name="connsiteY2" fmla="*/ 5504012 h 5520341"/>
              <a:gd name="connsiteX3" fmla="*/ 5094515 w 11734800"/>
              <a:gd name="connsiteY3" fmla="*/ 5520341 h 5520341"/>
              <a:gd name="connsiteX4" fmla="*/ 5083629 w 11734800"/>
              <a:gd name="connsiteY4" fmla="*/ 1955269 h 5520341"/>
              <a:gd name="connsiteX5" fmla="*/ 0 w 11734800"/>
              <a:gd name="connsiteY5" fmla="*/ 1960712 h 5520341"/>
              <a:gd name="connsiteX6" fmla="*/ 0 w 11734800"/>
              <a:gd name="connsiteY6" fmla="*/ 0 h 5520341"/>
              <a:gd name="connsiteX0" fmla="*/ 0 w 11734800"/>
              <a:gd name="connsiteY0" fmla="*/ 0 h 6176388"/>
              <a:gd name="connsiteX1" fmla="*/ 11734800 w 11734800"/>
              <a:gd name="connsiteY1" fmla="*/ 0 h 6176388"/>
              <a:gd name="connsiteX2" fmla="*/ 11734800 w 11734800"/>
              <a:gd name="connsiteY2" fmla="*/ 6176355 h 6176388"/>
              <a:gd name="connsiteX3" fmla="*/ 5094515 w 11734800"/>
              <a:gd name="connsiteY3" fmla="*/ 5520341 h 6176388"/>
              <a:gd name="connsiteX4" fmla="*/ 5083629 w 11734800"/>
              <a:gd name="connsiteY4" fmla="*/ 1955269 h 6176388"/>
              <a:gd name="connsiteX5" fmla="*/ 0 w 11734800"/>
              <a:gd name="connsiteY5" fmla="*/ 1960712 h 6176388"/>
              <a:gd name="connsiteX6" fmla="*/ 0 w 11734800"/>
              <a:gd name="connsiteY6" fmla="*/ 0 h 6176388"/>
              <a:gd name="connsiteX0" fmla="*/ 0 w 11734800"/>
              <a:gd name="connsiteY0" fmla="*/ 0 h 5807299"/>
              <a:gd name="connsiteX1" fmla="*/ 11734800 w 11734800"/>
              <a:gd name="connsiteY1" fmla="*/ 0 h 5807299"/>
              <a:gd name="connsiteX2" fmla="*/ 11721585 w 11734800"/>
              <a:gd name="connsiteY2" fmla="*/ 5807226 h 5807299"/>
              <a:gd name="connsiteX3" fmla="*/ 5094515 w 11734800"/>
              <a:gd name="connsiteY3" fmla="*/ 5520341 h 5807299"/>
              <a:gd name="connsiteX4" fmla="*/ 5083629 w 11734800"/>
              <a:gd name="connsiteY4" fmla="*/ 1955269 h 5807299"/>
              <a:gd name="connsiteX5" fmla="*/ 0 w 11734800"/>
              <a:gd name="connsiteY5" fmla="*/ 1960712 h 5807299"/>
              <a:gd name="connsiteX6" fmla="*/ 0 w 11734800"/>
              <a:gd name="connsiteY6" fmla="*/ 0 h 5807299"/>
              <a:gd name="connsiteX0" fmla="*/ 0 w 11734800"/>
              <a:gd name="connsiteY0" fmla="*/ 0 h 5810372"/>
              <a:gd name="connsiteX1" fmla="*/ 11734800 w 11734800"/>
              <a:gd name="connsiteY1" fmla="*/ 0 h 5810372"/>
              <a:gd name="connsiteX2" fmla="*/ 11721585 w 11734800"/>
              <a:gd name="connsiteY2" fmla="*/ 5807226 h 5810372"/>
              <a:gd name="connsiteX3" fmla="*/ 5081301 w 11734800"/>
              <a:gd name="connsiteY3" fmla="*/ 5810372 h 5810372"/>
              <a:gd name="connsiteX4" fmla="*/ 5083629 w 11734800"/>
              <a:gd name="connsiteY4" fmla="*/ 1955269 h 5810372"/>
              <a:gd name="connsiteX5" fmla="*/ 0 w 11734800"/>
              <a:gd name="connsiteY5" fmla="*/ 1960712 h 5810372"/>
              <a:gd name="connsiteX6" fmla="*/ 0 w 11734800"/>
              <a:gd name="connsiteY6" fmla="*/ 0 h 581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34800" h="5810372">
                <a:moveTo>
                  <a:pt x="0" y="0"/>
                </a:moveTo>
                <a:lnTo>
                  <a:pt x="11734800" y="0"/>
                </a:lnTo>
                <a:lnTo>
                  <a:pt x="11721585" y="5807226"/>
                </a:lnTo>
                <a:lnTo>
                  <a:pt x="5081301" y="5810372"/>
                </a:lnTo>
                <a:cubicBezTo>
                  <a:pt x="5077672" y="4636529"/>
                  <a:pt x="5087258" y="3129112"/>
                  <a:pt x="5083629" y="1955269"/>
                </a:cubicBezTo>
                <a:cubicBezTo>
                  <a:pt x="5145315" y="1967969"/>
                  <a:pt x="3629" y="1969784"/>
                  <a:pt x="0" y="1960712"/>
                </a:cubicBezTo>
                <a:lnTo>
                  <a:pt x="0" y="0"/>
                </a:lnTo>
                <a:close/>
              </a:path>
            </a:pathLst>
          </a:custGeom>
          <a:solidFill>
            <a:srgbClr val="F8EADD"/>
          </a:solidFill>
        </p:spPr>
        <p:txBody>
          <a:bodyPr/>
          <a:lstStyle>
            <a:lvl1pPr marL="0" indent="0">
              <a:buNone/>
              <a:defRPr sz="1600" b="0" i="0">
                <a:latin typeface="+mn-lt"/>
              </a:defRPr>
            </a:lvl1pPr>
          </a:lstStyle>
          <a:p>
            <a:r>
              <a:rPr lang="en-US"/>
              <a:t>Double click or select the thumbnail to insert your own photo.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8D925D5-CE17-6841-F185-3B2B0B30D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5900" y="149966"/>
            <a:ext cx="2628900" cy="228600"/>
          </a:xfrm>
          <a:prstGeom prst="rect">
            <a:avLst/>
          </a:prstGeom>
        </p:spPr>
        <p:txBody>
          <a:bodyPr lIns="0" tIns="0" rIns="0" bIns="72000" anchor="b" anchorCtr="0"/>
          <a:lstStyle>
            <a:lvl1pPr marL="0" indent="0" algn="r">
              <a:lnSpc>
                <a:spcPct val="100000"/>
              </a:lnSpc>
              <a:buNone/>
              <a:defRPr sz="600" b="0" i="0">
                <a:solidFill>
                  <a:schemeClr val="tx1"/>
                </a:solidFill>
                <a:latin typeface="+mn-lt"/>
              </a:defRPr>
            </a:lvl1pPr>
            <a:lvl2pPr marL="457200" indent="0" algn="r">
              <a:buNone/>
              <a:defRPr sz="12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200">
                <a:solidFill>
                  <a:schemeClr val="bg1"/>
                </a:solidFill>
              </a:defRPr>
            </a:lvl4pPr>
            <a:lvl5pPr marL="1828800" indent="0" algn="r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PHOTO CREDIT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11618875-1668-11B3-F3B3-162878A9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455542"/>
            <a:ext cx="4622800" cy="233602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0B6FCC5-BE63-289E-6D73-9806A4225E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0700" y="4935858"/>
            <a:ext cx="4521199" cy="508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1400" b="0" i="0"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1200"/>
            </a:lvl2pPr>
            <a:lvl3pPr marL="914400" indent="0">
              <a:lnSpc>
                <a:spcPct val="120000"/>
              </a:lnSpc>
              <a:buNone/>
              <a:defRPr sz="1200"/>
            </a:lvl3pPr>
            <a:lvl4pPr marL="1371600" indent="0">
              <a:lnSpc>
                <a:spcPct val="120000"/>
              </a:lnSpc>
              <a:buNone/>
              <a:defRPr sz="1200"/>
            </a:lvl4pPr>
            <a:lvl5pPr marL="1828800" indent="0">
              <a:lnSpc>
                <a:spcPct val="120000"/>
              </a:lnSpc>
              <a:buNone/>
              <a:defRPr sz="1200"/>
            </a:lvl5pPr>
          </a:lstStyle>
          <a:p>
            <a:pPr lvl="0"/>
            <a:r>
              <a:rPr lang="en-US" noProof="0"/>
              <a:t>Insert short description here.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5F950B-A4A4-FEF4-41B6-3E5771814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20700" y="5627939"/>
            <a:ext cx="1090715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1B79519-36BC-721E-29C3-6B896B5E20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5358" y="5794375"/>
            <a:ext cx="3030537" cy="340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+mn-lt"/>
              </a:defRPr>
            </a:lvl1pPr>
          </a:lstStyle>
          <a:p>
            <a:pPr lvl="0"/>
            <a:r>
              <a:rPr lang="en-US"/>
              <a:t>Date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3628202-1AB6-EFE4-8AED-BBCA894A8E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358" y="6191323"/>
            <a:ext cx="3030537" cy="34061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 b="0" i="0">
                <a:latin typeface="+mn-lt"/>
              </a:defRPr>
            </a:lvl1pPr>
          </a:lstStyle>
          <a:p>
            <a:pPr lvl="0"/>
            <a:r>
              <a:rPr lang="en-US"/>
              <a:t>Confidentiality Status (if needed)</a:t>
            </a:r>
          </a:p>
        </p:txBody>
      </p:sp>
      <p:pic>
        <p:nvPicPr>
          <p:cNvPr id="16" name="Thomson Reuters Logo">
            <a:extLst>
              <a:ext uri="{FF2B5EF4-FFF2-40B4-BE49-F238E27FC236}">
                <a16:creationId xmlns:a16="http://schemas.microsoft.com/office/drawing/2014/main" id="{F7308CD9-B98A-C44D-E18C-99A34DCEF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275" y="6211517"/>
            <a:ext cx="1279525" cy="4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4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mall headline_1c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8E62384-77E5-FEB8-4B00-DA357C59A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6"/>
            <a:ext cx="5683250" cy="2308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852E71D7-7312-F122-1E61-F6DF6645E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222CD00-11CD-CE54-8EC4-E2304D6574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1277600" cy="45120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</a:defRPr>
            </a:lvl1pPr>
            <a:lvl2pPr>
              <a:lnSpc>
                <a:spcPct val="100000"/>
              </a:lnSpc>
              <a:defRPr b="0" i="0">
                <a:latin typeface="+mn-lt"/>
              </a:defRPr>
            </a:lvl2pPr>
            <a:lvl3pPr>
              <a:lnSpc>
                <a:spcPct val="100000"/>
              </a:lnSpc>
              <a:defRPr b="0" i="0">
                <a:latin typeface="+mn-lt"/>
              </a:defRPr>
            </a:lvl3pPr>
            <a:lvl4pPr>
              <a:lnSpc>
                <a:spcPct val="100000"/>
              </a:lnSpc>
              <a:defRPr b="0" i="0">
                <a:latin typeface="+mn-lt"/>
              </a:defRPr>
            </a:lvl4pPr>
            <a:lvl5pPr>
              <a:lnSpc>
                <a:spcPct val="10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4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rge headline_1c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8E62384-77E5-FEB8-4B00-DA357C59A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6"/>
            <a:ext cx="5683250" cy="2308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DA1A8D-89FB-CB99-BE8C-738A378F8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869" y="685518"/>
            <a:ext cx="11150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Large headline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CE7358-C1FF-DDD9-7B96-9AE0BEEA35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3869" y="1474627"/>
            <a:ext cx="11196637" cy="436562"/>
          </a:xfrm>
          <a:prstGeom prst="rect">
            <a:avLst/>
          </a:prstGeom>
        </p:spPr>
        <p:txBody>
          <a:bodyPr anchor="ctr"/>
          <a:lstStyle>
            <a:lvl1pPr>
              <a:defRPr sz="2000" b="0" i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222CD00-11CD-CE54-8EC4-E2304D6574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2146300"/>
            <a:ext cx="11285106" cy="38516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</a:defRPr>
            </a:lvl1pPr>
            <a:lvl2pPr>
              <a:lnSpc>
                <a:spcPct val="100000"/>
              </a:lnSpc>
              <a:defRPr b="0" i="0">
                <a:latin typeface="+mn-lt"/>
              </a:defRPr>
            </a:lvl2pPr>
            <a:lvl3pPr>
              <a:lnSpc>
                <a:spcPct val="100000"/>
              </a:lnSpc>
              <a:defRPr b="0" i="0">
                <a:latin typeface="+mn-lt"/>
              </a:defRPr>
            </a:lvl3pPr>
            <a:lvl4pPr>
              <a:lnSpc>
                <a:spcPct val="100000"/>
              </a:lnSpc>
              <a:defRPr b="0" i="0">
                <a:latin typeface="+mn-lt"/>
              </a:defRPr>
            </a:lvl4pPr>
            <a:lvl5pPr>
              <a:lnSpc>
                <a:spcPct val="10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46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small headline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7DCFE1C-C61B-CF92-BC2E-26D0106B1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49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small headline_eyebrow_gold">
    <p:bg>
      <p:bgPr>
        <a:solidFill>
          <a:srgbClr val="FCF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3B6977B8-2B69-5E63-F6D7-A3FDE5D31C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14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small headline_eyebrow_amber">
    <p:bg>
      <p:bgPr>
        <a:solidFill>
          <a:srgbClr val="F8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53DE0DCA-7BD9-688F-9C6D-782884498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86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small headline_eyebrow_sky">
    <p:bg>
      <p:bgPr>
        <a:solidFill>
          <a:srgbClr val="E3F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6A92643-129E-BACE-43AA-3583195CB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55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small headline_eyebrow_teal">
    <p:bg>
      <p:bgPr>
        <a:solidFill>
          <a:srgbClr val="E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E5641B2E-6C12-F9DA-1E28-837017088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76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small headline_eyebrow_lime">
    <p:bg>
      <p:bgPr>
        <a:solidFill>
          <a:srgbClr val="E1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32A82A7-7ADC-EB29-7D38-DF702FA61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4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vider_blank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931F771-A560-5A40-B026-B1166D29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457204"/>
            <a:ext cx="5740400" cy="5923467"/>
          </a:xfrm>
          <a:custGeom>
            <a:avLst/>
            <a:gdLst>
              <a:gd name="connsiteX0" fmla="*/ 0 w 5949950"/>
              <a:gd name="connsiteY0" fmla="*/ 0 h 6356349"/>
              <a:gd name="connsiteX1" fmla="*/ 5949950 w 5949950"/>
              <a:gd name="connsiteY1" fmla="*/ 0 h 6356349"/>
              <a:gd name="connsiteX2" fmla="*/ 5949950 w 5949950"/>
              <a:gd name="connsiteY2" fmla="*/ 6356349 h 6356349"/>
              <a:gd name="connsiteX3" fmla="*/ 0 w 5949950"/>
              <a:gd name="connsiteY3" fmla="*/ 6356349 h 635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9950" h="6356349">
                <a:moveTo>
                  <a:pt x="0" y="0"/>
                </a:moveTo>
                <a:lnTo>
                  <a:pt x="5949950" y="0"/>
                </a:lnTo>
                <a:lnTo>
                  <a:pt x="5949950" y="6356349"/>
                </a:lnTo>
                <a:lnTo>
                  <a:pt x="0" y="6356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 anchor="b" anchorCtr="0">
            <a:noAutofit/>
          </a:bodyPr>
          <a:lstStyle>
            <a:lvl1pPr marL="0" indent="0" algn="r">
              <a:buNone/>
              <a:defRPr sz="1400" b="0" i="0">
                <a:latin typeface="+mn-lt"/>
              </a:defRPr>
            </a:lvl1pPr>
          </a:lstStyle>
          <a:p>
            <a:r>
              <a:rPr lang="en-US" noProof="0"/>
              <a:t>Double click or select the thumbnail to insert your own photo.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B4AB2BE-4AF7-1449-6428-21085411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91022"/>
            <a:ext cx="2628900" cy="163003"/>
          </a:xfrm>
          <a:prstGeom prst="rect">
            <a:avLst/>
          </a:prstGeom>
        </p:spPr>
        <p:txBody>
          <a:bodyPr lIns="0" tIns="0" rIns="0" bIns="72000" anchor="b" anchorCtr="0"/>
          <a:lstStyle>
            <a:lvl1pPr marL="0" indent="0" algn="l">
              <a:lnSpc>
                <a:spcPct val="100000"/>
              </a:lnSpc>
              <a:buNone/>
              <a:defRPr sz="600" b="0" i="0">
                <a:solidFill>
                  <a:schemeClr val="tx1"/>
                </a:solidFill>
                <a:latin typeface="+mn-lt"/>
              </a:defRPr>
            </a:lvl1pPr>
            <a:lvl2pPr marL="457200" indent="0" algn="r">
              <a:buNone/>
              <a:defRPr sz="12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200">
                <a:solidFill>
                  <a:schemeClr val="bg1"/>
                </a:solidFill>
              </a:defRPr>
            </a:lvl4pPr>
            <a:lvl5pPr marL="1828800" indent="0" algn="r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PHOTO CREDIT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A564D725-4DF9-B26E-2C58-1BF473269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9875" y="2821268"/>
            <a:ext cx="4884737" cy="252992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852BB1-76FE-E59D-4D6F-317F211EC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19875" y="5600700"/>
            <a:ext cx="1090715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42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divider_blank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B0340C-0AF0-971C-2F1C-26046A8FE0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01" y="245114"/>
            <a:ext cx="1279525" cy="424171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A564D725-4DF9-B26E-2C58-1BF473269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411" y="2842177"/>
            <a:ext cx="4884737" cy="252992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852BB1-76FE-E59D-4D6F-317F211EC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71411" y="5592491"/>
            <a:ext cx="1090715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931F771-A560-5A40-B026-B1166D29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94400" y="457204"/>
            <a:ext cx="5740400" cy="5923467"/>
          </a:xfrm>
          <a:custGeom>
            <a:avLst/>
            <a:gdLst>
              <a:gd name="connsiteX0" fmla="*/ 0 w 5949950"/>
              <a:gd name="connsiteY0" fmla="*/ 0 h 6356349"/>
              <a:gd name="connsiteX1" fmla="*/ 5949950 w 5949950"/>
              <a:gd name="connsiteY1" fmla="*/ 0 h 6356349"/>
              <a:gd name="connsiteX2" fmla="*/ 5949950 w 5949950"/>
              <a:gd name="connsiteY2" fmla="*/ 6356349 h 6356349"/>
              <a:gd name="connsiteX3" fmla="*/ 0 w 5949950"/>
              <a:gd name="connsiteY3" fmla="*/ 6356349 h 635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9950" h="6356349">
                <a:moveTo>
                  <a:pt x="0" y="0"/>
                </a:moveTo>
                <a:lnTo>
                  <a:pt x="5949950" y="0"/>
                </a:lnTo>
                <a:lnTo>
                  <a:pt x="5949950" y="6356349"/>
                </a:lnTo>
                <a:lnTo>
                  <a:pt x="0" y="6356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 anchor="b" anchorCtr="0">
            <a:noAutofit/>
          </a:bodyPr>
          <a:lstStyle>
            <a:lvl1pPr marL="0" indent="0" algn="r">
              <a:buNone/>
              <a:defRPr sz="1400" b="0" i="0">
                <a:latin typeface="+mn-lt"/>
              </a:defRPr>
            </a:lvl1pPr>
          </a:lstStyle>
          <a:p>
            <a:r>
              <a:rPr lang="en-US" noProof="0"/>
              <a:t>Double click or select the thumbnail to insert your own photo.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B4AB2BE-4AF7-1449-6428-21085411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05900" y="291022"/>
            <a:ext cx="2628900" cy="163003"/>
          </a:xfrm>
          <a:prstGeom prst="rect">
            <a:avLst/>
          </a:prstGeom>
        </p:spPr>
        <p:txBody>
          <a:bodyPr lIns="0" tIns="0" rIns="0" bIns="72000" anchor="b" anchorCtr="0"/>
          <a:lstStyle>
            <a:lvl1pPr marL="0" indent="0" algn="r">
              <a:lnSpc>
                <a:spcPct val="100000"/>
              </a:lnSpc>
              <a:buNone/>
              <a:defRPr sz="600" b="0" i="0">
                <a:solidFill>
                  <a:schemeClr val="tx1"/>
                </a:solidFill>
                <a:latin typeface="+mn-lt"/>
              </a:defRPr>
            </a:lvl1pPr>
            <a:lvl2pPr marL="457200" indent="0" algn="r">
              <a:buNone/>
              <a:defRPr sz="12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200">
                <a:solidFill>
                  <a:schemeClr val="bg1"/>
                </a:solidFill>
              </a:defRPr>
            </a:lvl4pPr>
            <a:lvl5pPr marL="1828800" indent="0" algn="r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PHOTO CREDIT HERE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D6FD67E-E91F-607C-5155-95813D21BD02}"/>
              </a:ext>
            </a:extLst>
          </p:cNvPr>
          <p:cNvGrpSpPr/>
          <p:nvPr userDrawn="1"/>
        </p:nvGrpSpPr>
        <p:grpSpPr>
          <a:xfrm>
            <a:off x="0" y="6820206"/>
            <a:ext cx="12192000" cy="0"/>
            <a:chOff x="0" y="6820206"/>
            <a:chExt cx="12192000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EE7FE4A-9B27-53AA-7B31-C90D350FD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820206"/>
              <a:ext cx="9969500" cy="0"/>
            </a:xfrm>
            <a:prstGeom prst="line">
              <a:avLst/>
            </a:prstGeom>
            <a:ln w="635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E852C1-9E9C-989B-49B9-AA3821F87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969500" y="6820206"/>
              <a:ext cx="2222500" cy="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81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ver_l.way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5105779-27CA-DDD0-7CCC-04E129676E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2676" y="457200"/>
            <a:ext cx="3030537" cy="340611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 b="0" i="0">
                <a:latin typeface="+mn-lt"/>
              </a:defRPr>
            </a:lvl1pPr>
          </a:lstStyle>
          <a:p>
            <a:pPr lvl="0"/>
            <a:r>
              <a:rPr lang="en-US"/>
              <a:t>Confidentiality Status (if needed)</a:t>
            </a:r>
          </a:p>
        </p:txBody>
      </p:sp>
      <p:cxnSp>
        <p:nvCxnSpPr>
          <p:cNvPr id="3" name="Linear Waypoint">
            <a:extLst>
              <a:ext uri="{FF2B5EF4-FFF2-40B4-BE49-F238E27FC236}">
                <a16:creationId xmlns:a16="http://schemas.microsoft.com/office/drawing/2014/main" id="{B4D6A1E1-1968-A0A7-3CB2-F69E71F7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48000" y="973424"/>
            <a:ext cx="9144000" cy="0"/>
          </a:xfrm>
          <a:prstGeom prst="straightConnector1">
            <a:avLst/>
          </a:prstGeom>
          <a:ln w="63500">
            <a:solidFill>
              <a:schemeClr val="accent1"/>
            </a:solidFill>
            <a:headEnd type="oval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near Waypoint 2">
            <a:extLst>
              <a:ext uri="{FF2B5EF4-FFF2-40B4-BE49-F238E27FC236}">
                <a16:creationId xmlns:a16="http://schemas.microsoft.com/office/drawing/2014/main" id="{06E60783-3AAC-25F3-D887-D0EF16DBB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431004"/>
            <a:ext cx="9840686" cy="0"/>
          </a:xfrm>
          <a:prstGeom prst="straightConnector1">
            <a:avLst/>
          </a:prstGeom>
          <a:ln w="63500">
            <a:solidFill>
              <a:schemeClr val="tx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7">
            <a:extLst>
              <a:ext uri="{FF2B5EF4-FFF2-40B4-BE49-F238E27FC236}">
                <a16:creationId xmlns:a16="http://schemas.microsoft.com/office/drawing/2014/main" id="{BBFBA7DF-2DE5-B069-088A-5E368A844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4475" y="2986915"/>
            <a:ext cx="9305925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5200">
                <a:solidFill>
                  <a:schemeClr val="accent2"/>
                </a:solidFill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F446EF7-3351-5D45-7281-D424A0F1CF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84475" y="3835593"/>
            <a:ext cx="5680723" cy="5080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1800" b="0" i="0"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1200"/>
            </a:lvl2pPr>
            <a:lvl3pPr marL="914400" indent="0">
              <a:lnSpc>
                <a:spcPct val="120000"/>
              </a:lnSpc>
              <a:buNone/>
              <a:defRPr sz="1200"/>
            </a:lvl3pPr>
            <a:lvl4pPr marL="1371600" indent="0">
              <a:lnSpc>
                <a:spcPct val="120000"/>
              </a:lnSpc>
              <a:buNone/>
              <a:defRPr sz="1200"/>
            </a:lvl4pPr>
            <a:lvl5pPr marL="1828800" indent="0">
              <a:lnSpc>
                <a:spcPct val="120000"/>
              </a:lnSpc>
              <a:buNone/>
              <a:defRPr sz="1200"/>
            </a:lvl5pPr>
          </a:lstStyle>
          <a:p>
            <a:pPr lvl="0"/>
            <a:r>
              <a:rPr lang="en-US" noProof="0"/>
              <a:t>Insert short description here.</a:t>
            </a:r>
          </a:p>
        </p:txBody>
      </p:sp>
      <p:cxnSp>
        <p:nvCxnSpPr>
          <p:cNvPr id="16" name="Linear Waypoint 3">
            <a:extLst>
              <a:ext uri="{FF2B5EF4-FFF2-40B4-BE49-F238E27FC236}">
                <a16:creationId xmlns:a16="http://schemas.microsoft.com/office/drawing/2014/main" id="{84A77AD4-B3FE-A5A8-EDD9-CFB7B7302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888584"/>
            <a:ext cx="2177143" cy="0"/>
          </a:xfrm>
          <a:prstGeom prst="straightConnector1">
            <a:avLst/>
          </a:prstGeom>
          <a:ln w="63500">
            <a:solidFill>
              <a:schemeClr val="tx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Linear Waypoint 4">
            <a:extLst>
              <a:ext uri="{FF2B5EF4-FFF2-40B4-BE49-F238E27FC236}">
                <a16:creationId xmlns:a16="http://schemas.microsoft.com/office/drawing/2014/main" id="{B6B23F72-1F7A-E2F1-D94D-CDDB6EFA2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346165"/>
            <a:ext cx="7837714" cy="0"/>
          </a:xfrm>
          <a:prstGeom prst="straightConnector1">
            <a:avLst/>
          </a:prstGeom>
          <a:ln w="63500">
            <a:solidFill>
              <a:schemeClr val="tx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AD70722-07B5-8F11-D065-962F3AF2DB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90031" y="5618179"/>
            <a:ext cx="3030537" cy="340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+mn-lt"/>
              </a:defRPr>
            </a:lvl1pPr>
          </a:lstStyle>
          <a:p>
            <a:pPr lvl="0"/>
            <a:r>
              <a:rPr lang="en-US"/>
              <a:t>Date here</a:t>
            </a:r>
          </a:p>
        </p:txBody>
      </p:sp>
      <p:pic>
        <p:nvPicPr>
          <p:cNvPr id="13" name="Thomson Reuters Logo">
            <a:extLst>
              <a:ext uri="{FF2B5EF4-FFF2-40B4-BE49-F238E27FC236}">
                <a16:creationId xmlns:a16="http://schemas.microsoft.com/office/drawing/2014/main" id="{758A87BD-822D-6E45-904B-8A3CEE27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275" y="6188978"/>
            <a:ext cx="1277938" cy="4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53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mall headline_1c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8E62384-77E5-FEB8-4B00-DA357C59A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6"/>
            <a:ext cx="5683250" cy="2308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852E71D7-7312-F122-1E61-F6DF6645E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222CD00-11CD-CE54-8EC4-E2304D6574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1277600" cy="45120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</a:defRPr>
            </a:lvl1pPr>
            <a:lvl2pPr>
              <a:lnSpc>
                <a:spcPct val="100000"/>
              </a:lnSpc>
              <a:defRPr b="0" i="0">
                <a:latin typeface="+mn-lt"/>
              </a:defRPr>
            </a:lvl2pPr>
            <a:lvl3pPr>
              <a:lnSpc>
                <a:spcPct val="100000"/>
              </a:lnSpc>
              <a:defRPr b="0" i="0">
                <a:latin typeface="+mn-lt"/>
              </a:defRPr>
            </a:lvl3pPr>
            <a:lvl4pPr>
              <a:lnSpc>
                <a:spcPct val="100000"/>
              </a:lnSpc>
              <a:defRPr b="0" i="0">
                <a:latin typeface="+mn-lt"/>
              </a:defRPr>
            </a:lvl4pPr>
            <a:lvl5pPr>
              <a:lnSpc>
                <a:spcPct val="10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76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rge headline_1c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8E62384-77E5-FEB8-4B00-DA357C59A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6"/>
            <a:ext cx="5683250" cy="2308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DA1A8D-89FB-CB99-BE8C-738A378F8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869" y="685518"/>
            <a:ext cx="11150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Large headline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CE7358-C1FF-DDD9-7B96-9AE0BEEA35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3869" y="1474627"/>
            <a:ext cx="11196637" cy="436562"/>
          </a:xfrm>
          <a:prstGeom prst="rect">
            <a:avLst/>
          </a:prstGeom>
        </p:spPr>
        <p:txBody>
          <a:bodyPr anchor="ctr"/>
          <a:lstStyle>
            <a:lvl1pPr>
              <a:defRPr sz="2000" b="0" i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222CD00-11CD-CE54-8EC4-E2304D6574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2146300"/>
            <a:ext cx="11285106" cy="38516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</a:defRPr>
            </a:lvl1pPr>
            <a:lvl2pPr>
              <a:lnSpc>
                <a:spcPct val="100000"/>
              </a:lnSpc>
              <a:defRPr b="0" i="0">
                <a:latin typeface="+mn-lt"/>
              </a:defRPr>
            </a:lvl2pPr>
            <a:lvl3pPr>
              <a:lnSpc>
                <a:spcPct val="100000"/>
              </a:lnSpc>
              <a:defRPr b="0" i="0">
                <a:latin typeface="+mn-lt"/>
              </a:defRPr>
            </a:lvl3pPr>
            <a:lvl4pPr>
              <a:lnSpc>
                <a:spcPct val="100000"/>
              </a:lnSpc>
              <a:defRPr b="0" i="0">
                <a:latin typeface="+mn-lt"/>
              </a:defRPr>
            </a:lvl4pPr>
            <a:lvl5pPr>
              <a:lnSpc>
                <a:spcPct val="10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22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old_statement_gold">
    <p:bg>
      <p:bgPr>
        <a:solidFill>
          <a:srgbClr val="FCF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EDF3E6D7-2CD9-EBEA-C4ED-3263E2E05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124" y="1800000"/>
            <a:ext cx="9683751" cy="249299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defRPr sz="6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Centered statement </a:t>
            </a:r>
            <a:br>
              <a:rPr lang="en-US" noProof="0"/>
            </a:br>
            <a:r>
              <a:rPr lang="en-US" noProof="0"/>
              <a:t>or quote in large font </a:t>
            </a:r>
            <a:br>
              <a:rPr lang="en-US" noProof="0"/>
            </a:br>
            <a:r>
              <a:rPr lang="en-US" noProof="0"/>
              <a:t>would go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23931-F3A4-05D3-C3AB-A94393130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66095" y="4590000"/>
            <a:ext cx="85981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7FA34D-0648-3E84-2329-D10B7850D8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8475" y="4950000"/>
            <a:ext cx="3575050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 b="0" i="0" cap="all" spc="300" baseline="0">
                <a:latin typeface="+mn-lt"/>
              </a:defRPr>
            </a:lvl1pPr>
          </a:lstStyle>
          <a:p>
            <a:pPr lvl="0"/>
            <a:r>
              <a:rPr lang="en-US" noProof="0"/>
              <a:t>Person attributed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4B9A-4C4F-C17C-96AB-D8C26E00B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62FB2-5772-BB33-66A1-1B096AEB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70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old_statement_amber">
    <p:bg>
      <p:bgPr>
        <a:solidFill>
          <a:srgbClr val="F8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EDF3E6D7-2CD9-EBEA-C4ED-3263E2E05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124" y="1800000"/>
            <a:ext cx="9683751" cy="249299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defRPr sz="6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Centered statement </a:t>
            </a:r>
            <a:br>
              <a:rPr lang="en-US" noProof="0"/>
            </a:br>
            <a:r>
              <a:rPr lang="en-US" noProof="0"/>
              <a:t>or quote in large font </a:t>
            </a:r>
            <a:br>
              <a:rPr lang="en-US" noProof="0"/>
            </a:br>
            <a:r>
              <a:rPr lang="en-US" noProof="0"/>
              <a:t>would go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23931-F3A4-05D3-C3AB-A94393130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66095" y="4590000"/>
            <a:ext cx="85981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7FA34D-0648-3E84-2329-D10B7850D8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8475" y="4950000"/>
            <a:ext cx="3575050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 b="0" i="0" cap="all" spc="300" baseline="0">
                <a:latin typeface="+mn-lt"/>
              </a:defRPr>
            </a:lvl1pPr>
          </a:lstStyle>
          <a:p>
            <a:pPr lvl="0"/>
            <a:r>
              <a:rPr lang="en-US" noProof="0"/>
              <a:t>Person attributed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4B9A-4C4F-C17C-96AB-D8C26E00B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62FB2-5772-BB33-66A1-1B096AEB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09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old_statement_sky">
    <p:bg>
      <p:bgPr>
        <a:solidFill>
          <a:srgbClr val="E3F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EDF3E6D7-2CD9-EBEA-C4ED-3263E2E05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124" y="1800000"/>
            <a:ext cx="9683751" cy="249299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defRPr sz="6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Centered statement </a:t>
            </a:r>
            <a:br>
              <a:rPr lang="en-US" noProof="0"/>
            </a:br>
            <a:r>
              <a:rPr lang="en-US" noProof="0"/>
              <a:t>or quote in large font </a:t>
            </a:r>
            <a:br>
              <a:rPr lang="en-US" noProof="0"/>
            </a:br>
            <a:r>
              <a:rPr lang="en-US" noProof="0"/>
              <a:t>would go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23931-F3A4-05D3-C3AB-A94393130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66095" y="4590000"/>
            <a:ext cx="85981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7FA34D-0648-3E84-2329-D10B7850D8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8475" y="4950000"/>
            <a:ext cx="3575050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 b="0" i="0" cap="all" spc="300" baseline="0">
                <a:latin typeface="+mn-lt"/>
              </a:defRPr>
            </a:lvl1pPr>
          </a:lstStyle>
          <a:p>
            <a:pPr lvl="0"/>
            <a:r>
              <a:rPr lang="en-US" noProof="0"/>
              <a:t>Person attributed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4B9A-4C4F-C17C-96AB-D8C26E00B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62FB2-5772-BB33-66A1-1B096AEB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old_statement_teal">
    <p:bg>
      <p:bgPr>
        <a:solidFill>
          <a:srgbClr val="E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EDF3E6D7-2CD9-EBEA-C4ED-3263E2E05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124" y="1800000"/>
            <a:ext cx="9683751" cy="249299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defRPr sz="6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Centered statement </a:t>
            </a:r>
            <a:br>
              <a:rPr lang="en-US" noProof="0"/>
            </a:br>
            <a:r>
              <a:rPr lang="en-US" noProof="0"/>
              <a:t>or quote in large font </a:t>
            </a:r>
            <a:br>
              <a:rPr lang="en-US" noProof="0"/>
            </a:br>
            <a:r>
              <a:rPr lang="en-US" noProof="0"/>
              <a:t>would go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23931-F3A4-05D3-C3AB-A94393130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66095" y="4590000"/>
            <a:ext cx="85981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7FA34D-0648-3E84-2329-D10B7850D8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8475" y="4950000"/>
            <a:ext cx="3575050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 b="0" i="0" cap="all" spc="300" baseline="0">
                <a:latin typeface="+mn-lt"/>
              </a:defRPr>
            </a:lvl1pPr>
          </a:lstStyle>
          <a:p>
            <a:pPr lvl="0"/>
            <a:r>
              <a:rPr lang="en-US" noProof="0"/>
              <a:t>Person attributed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4B9A-4C4F-C17C-96AB-D8C26E00B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62FB2-5772-BB33-66A1-1B096AEB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13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old_statement_lime">
    <p:bg>
      <p:bgPr>
        <a:solidFill>
          <a:srgbClr val="E1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EDF3E6D7-2CD9-EBEA-C4ED-3263E2E05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4124" y="1800000"/>
            <a:ext cx="9683751" cy="2492990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defRPr sz="6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Centered statement </a:t>
            </a:r>
            <a:br>
              <a:rPr lang="en-US" noProof="0"/>
            </a:br>
            <a:r>
              <a:rPr lang="en-US" noProof="0"/>
              <a:t>or quote in large font </a:t>
            </a:r>
            <a:br>
              <a:rPr lang="en-US" noProof="0"/>
            </a:br>
            <a:r>
              <a:rPr lang="en-US" noProof="0"/>
              <a:t>would go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23931-F3A4-05D3-C3AB-A94393130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66095" y="4590000"/>
            <a:ext cx="85981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7FA34D-0648-3E84-2329-D10B7850D87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8475" y="4950000"/>
            <a:ext cx="3575050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 b="0" i="0" cap="all" spc="300" baseline="0">
                <a:latin typeface="+mn-lt"/>
              </a:defRPr>
            </a:lvl1pPr>
          </a:lstStyle>
          <a:p>
            <a:pPr lvl="0"/>
            <a:r>
              <a:rPr lang="en-US" noProof="0"/>
              <a:t>Person attributed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4B9A-4C4F-C17C-96AB-D8C26E00B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62FB2-5772-BB33-66A1-1B096AEB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80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small headline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7DCFE1C-C61B-CF92-BC2E-26D0106B1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95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small headline_eyebrow_gold">
    <p:bg>
      <p:bgPr>
        <a:solidFill>
          <a:srgbClr val="FCF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3B6977B8-2B69-5E63-F6D7-A3FDE5D31C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58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small headline_eyebrow_amber">
    <p:bg>
      <p:bgPr>
        <a:solidFill>
          <a:srgbClr val="F8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53DE0DCA-7BD9-688F-9C6D-782884498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4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ivider_gold">
    <p:bg>
      <p:bgPr>
        <a:solidFill>
          <a:srgbClr val="FCF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89AA5E3-5FAF-513D-8379-0A29838E61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FBD9A105-7E89-EF99-7FD7-066974BABD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400" y="2210205"/>
            <a:ext cx="4775200" cy="243759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 dirty="0"/>
              <a:t>Section divider</a:t>
            </a:r>
          </a:p>
        </p:txBody>
      </p:sp>
      <p:pic>
        <p:nvPicPr>
          <p:cNvPr id="4" name="Thomson Reuters Logo">
            <a:extLst>
              <a:ext uri="{FF2B5EF4-FFF2-40B4-BE49-F238E27FC236}">
                <a16:creationId xmlns:a16="http://schemas.microsoft.com/office/drawing/2014/main" id="{488CDC94-A620-4A7D-34EF-B277AE2E0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6239" y="6181229"/>
            <a:ext cx="1277938" cy="4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03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small headline_eyebrow_sky">
    <p:bg>
      <p:bgPr>
        <a:solidFill>
          <a:srgbClr val="E3F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6A92643-129E-BACE-43AA-3583195CB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83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small headline_eyebrow_teal">
    <p:bg>
      <p:bgPr>
        <a:solidFill>
          <a:srgbClr val="E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E5641B2E-6C12-F9DA-1E28-837017088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64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small headline_eyebrow_lime">
    <p:bg>
      <p:bgPr>
        <a:solidFill>
          <a:srgbClr val="E1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BCCBC2-1A04-AA1D-D78F-0651C797C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5"/>
            <a:ext cx="3848100" cy="2308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32A82A7-7ADC-EB29-7D38-DF702FA61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771055"/>
            <a:ext cx="112776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Small headline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5675" y="6400803"/>
            <a:ext cx="3108325" cy="2487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733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B9D921-1141-7EBD-CF78-3EABA815C3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63397-1C6F-9A42-A515-9253095B9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26C347-21F7-16EF-54B5-437B9D8466E3}"/>
              </a:ext>
            </a:extLst>
          </p:cNvPr>
          <p:cNvSpPr txBox="1"/>
          <p:nvPr userDrawn="1"/>
        </p:nvSpPr>
        <p:spPr>
          <a:xfrm>
            <a:off x="358342" y="197708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err="1">
                <a:latin typeface="Clario Air" panose="020B0203030300000000" pitchFamily="34" charset="0"/>
              </a:rPr>
              <a:t>Clario</a:t>
            </a:r>
            <a:r>
              <a:rPr lang="en-US" sz="1000" b="0" i="0">
                <a:latin typeface="Clario Air" panose="020B0203030300000000" pitchFamily="34" charset="0"/>
              </a:rPr>
              <a:t> Air</a:t>
            </a:r>
          </a:p>
          <a:p>
            <a:r>
              <a:rPr lang="en-US" sz="1000" b="0" i="0">
                <a:effectLst/>
                <a:latin typeface="Clario Air" panose="020B0203030300000000" pitchFamily="34" charset="0"/>
              </a:rPr>
              <a:t>ABCDEFGHIJKLMNOPQRSTUVWXYZ </a:t>
            </a:r>
          </a:p>
          <a:p>
            <a:r>
              <a:rPr lang="en-US" sz="1000" b="0" i="0" err="1">
                <a:effectLst/>
                <a:latin typeface="Clario Air" panose="020B0203030300000000" pitchFamily="34" charset="0"/>
              </a:rPr>
              <a:t>abcdefghijklmnopqrstuvwxyz</a:t>
            </a:r>
            <a:r>
              <a:rPr lang="en-US" sz="1000" b="0" i="0">
                <a:effectLst/>
                <a:latin typeface="Clario Air" panose="020B0203030300000000" pitchFamily="34" charset="0"/>
              </a:rPr>
              <a:t>  </a:t>
            </a:r>
          </a:p>
          <a:p>
            <a:r>
              <a:rPr lang="en-US" sz="1000" b="0" i="0">
                <a:effectLst/>
                <a:latin typeface="Clario Air" panose="020B0203030300000000" pitchFamily="34" charset="0"/>
              </a:rPr>
              <a:t>1234567890!@#$”%^&amp;*,;/{}[]()?!</a:t>
            </a:r>
            <a:endParaRPr lang="en-US" sz="1000" b="0" i="0">
              <a:latin typeface="Clario Air" panose="020B02030303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0A6F5-B221-F9BF-D48C-8D5D63E47DF0}"/>
              </a:ext>
            </a:extLst>
          </p:cNvPr>
          <p:cNvSpPr txBox="1"/>
          <p:nvPr userDrawn="1"/>
        </p:nvSpPr>
        <p:spPr>
          <a:xfrm>
            <a:off x="358342" y="1031499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err="1">
                <a:latin typeface="Clario Thin" panose="020B0303030300000000" pitchFamily="34" charset="0"/>
              </a:rPr>
              <a:t>Clario</a:t>
            </a:r>
            <a:r>
              <a:rPr lang="en-US" sz="1000" b="0" i="0">
                <a:latin typeface="Clario Thin" panose="020B0303030300000000" pitchFamily="34" charset="0"/>
              </a:rPr>
              <a:t> Thin</a:t>
            </a:r>
          </a:p>
          <a:p>
            <a:r>
              <a:rPr lang="en-US" sz="1000" b="0" i="0">
                <a:effectLst/>
                <a:latin typeface="Clario Thin" panose="020B0303030300000000" pitchFamily="34" charset="0"/>
              </a:rPr>
              <a:t>ABCDEFGHIJKLMNOPQRSTUVWXYZ </a:t>
            </a:r>
          </a:p>
          <a:p>
            <a:r>
              <a:rPr lang="en-US" sz="1000" b="0" i="0" err="1">
                <a:effectLst/>
                <a:latin typeface="Clario Thin" panose="020B0303030300000000" pitchFamily="34" charset="0"/>
              </a:rPr>
              <a:t>abcdefghijklmnopqrstuvwxyz</a:t>
            </a:r>
            <a:r>
              <a:rPr lang="en-US" sz="1000" b="0" i="0">
                <a:effectLst/>
                <a:latin typeface="Clario Thin" panose="020B0303030300000000" pitchFamily="34" charset="0"/>
              </a:rPr>
              <a:t>  </a:t>
            </a:r>
          </a:p>
          <a:p>
            <a:r>
              <a:rPr lang="en-US" sz="1000" b="0" i="0">
                <a:effectLst/>
                <a:latin typeface="Clario Thin" panose="020B0303030300000000" pitchFamily="34" charset="0"/>
              </a:rPr>
              <a:t>1234567890!@#$”%^&amp;*,;/{}[]()?!</a:t>
            </a:r>
            <a:endParaRPr lang="en-US" sz="1000" b="0" i="0">
              <a:latin typeface="Clario Thin" panose="020B03030303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C2C1-8A06-20A1-9667-5B9652212B24}"/>
              </a:ext>
            </a:extLst>
          </p:cNvPr>
          <p:cNvSpPr txBox="1"/>
          <p:nvPr userDrawn="1"/>
        </p:nvSpPr>
        <p:spPr>
          <a:xfrm>
            <a:off x="358342" y="1865290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err="1">
                <a:latin typeface="Clario Light" panose="020B0403030300000000" pitchFamily="34" charset="0"/>
              </a:rPr>
              <a:t>Clario</a:t>
            </a:r>
            <a:r>
              <a:rPr lang="en-US" sz="1000" b="0" i="0">
                <a:latin typeface="Clario Light" panose="020B0403030300000000" pitchFamily="34" charset="0"/>
              </a:rPr>
              <a:t> Light</a:t>
            </a:r>
          </a:p>
          <a:p>
            <a:r>
              <a:rPr lang="en-US" sz="1000" b="0" i="0">
                <a:effectLst/>
                <a:latin typeface="Clario Light" panose="020B0403030300000000" pitchFamily="34" charset="0"/>
              </a:rPr>
              <a:t>ABCDEFGHIJKLMNOPQRSTUVWXYZ </a:t>
            </a:r>
          </a:p>
          <a:p>
            <a:r>
              <a:rPr lang="en-US" sz="1000" b="0" i="0" err="1">
                <a:effectLst/>
                <a:latin typeface="Clario Light" panose="020B0403030300000000" pitchFamily="34" charset="0"/>
              </a:rPr>
              <a:t>abcdefghijklmnopqrstuvwxyz</a:t>
            </a:r>
            <a:r>
              <a:rPr lang="en-US" sz="1000" b="0" i="0">
                <a:effectLst/>
                <a:latin typeface="Clario Light" panose="020B0403030300000000" pitchFamily="34" charset="0"/>
              </a:rPr>
              <a:t>  </a:t>
            </a:r>
          </a:p>
          <a:p>
            <a:r>
              <a:rPr lang="en-US" sz="1000" b="0" i="0">
                <a:effectLst/>
                <a:latin typeface="Clario Light" panose="020B0403030300000000" pitchFamily="34" charset="0"/>
              </a:rPr>
              <a:t>1234567890!@#$”%^&amp;*,;/{}[]()?!</a:t>
            </a:r>
            <a:endParaRPr lang="en-US" sz="1000" b="0" i="0">
              <a:latin typeface="Clario Light" panose="020B04030303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7BBA5-ADC0-62D3-A017-CEA6E859BADF}"/>
              </a:ext>
            </a:extLst>
          </p:cNvPr>
          <p:cNvSpPr txBox="1"/>
          <p:nvPr userDrawn="1"/>
        </p:nvSpPr>
        <p:spPr>
          <a:xfrm>
            <a:off x="358342" y="2699081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err="1"/>
              <a:t>Clario</a:t>
            </a:r>
            <a:r>
              <a:rPr lang="en-US" sz="1000"/>
              <a:t> Regular</a:t>
            </a:r>
          </a:p>
          <a:p>
            <a:r>
              <a:rPr lang="en-US" sz="1000">
                <a:effectLst/>
              </a:rPr>
              <a:t>ABCDEFGHIJKLMNOPQRSTUVWXYZ </a:t>
            </a:r>
          </a:p>
          <a:p>
            <a:r>
              <a:rPr lang="en-US" sz="1000" err="1">
                <a:effectLst/>
              </a:rPr>
              <a:t>abcdefghijklmnopqrstuvwxyz</a:t>
            </a:r>
            <a:r>
              <a:rPr lang="en-US" sz="1000">
                <a:effectLst/>
              </a:rPr>
              <a:t>  </a:t>
            </a:r>
          </a:p>
          <a:p>
            <a:r>
              <a:rPr lang="en-US" sz="1000">
                <a:effectLst/>
              </a:rPr>
              <a:t>1234567890!@#$”%^&amp;*,;/{}[]()?!</a:t>
            </a:r>
            <a:endParaRPr lang="en-US" sz="1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D4150F-918C-0671-B7F8-8164135D0202}"/>
              </a:ext>
            </a:extLst>
          </p:cNvPr>
          <p:cNvSpPr txBox="1"/>
          <p:nvPr userDrawn="1"/>
        </p:nvSpPr>
        <p:spPr>
          <a:xfrm>
            <a:off x="358342" y="3532872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err="1">
                <a:latin typeface="+mj-lt"/>
              </a:rPr>
              <a:t>Clario</a:t>
            </a:r>
            <a:r>
              <a:rPr lang="en-US" sz="1000">
                <a:latin typeface="+mj-lt"/>
              </a:rPr>
              <a:t> Medium</a:t>
            </a:r>
          </a:p>
          <a:p>
            <a:r>
              <a:rPr lang="en-US" sz="1000">
                <a:effectLst/>
                <a:latin typeface="+mj-lt"/>
              </a:rPr>
              <a:t>ABCDEFGHIJKLMNOPQRSTUVWXYZ </a:t>
            </a:r>
          </a:p>
          <a:p>
            <a:r>
              <a:rPr lang="en-US" sz="1000" err="1">
                <a:effectLst/>
                <a:latin typeface="+mj-lt"/>
              </a:rPr>
              <a:t>abcdefghijklmnopqrstuvwxyz</a:t>
            </a:r>
            <a:r>
              <a:rPr lang="en-US" sz="1000">
                <a:effectLst/>
                <a:latin typeface="+mj-lt"/>
              </a:rPr>
              <a:t>  </a:t>
            </a:r>
          </a:p>
          <a:p>
            <a:r>
              <a:rPr lang="en-US" sz="1000">
                <a:effectLst/>
                <a:latin typeface="+mj-lt"/>
              </a:rPr>
              <a:t>1234567890!@#$”%^&amp;*,;/{}[]()?!</a:t>
            </a:r>
            <a:endParaRPr lang="en-US" sz="100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1A8D6C-3131-53A4-116D-25F3CF615E17}"/>
              </a:ext>
            </a:extLst>
          </p:cNvPr>
          <p:cNvSpPr txBox="1"/>
          <p:nvPr userDrawn="1"/>
        </p:nvSpPr>
        <p:spPr>
          <a:xfrm>
            <a:off x="358342" y="4366663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err="1">
                <a:latin typeface="Clario" panose="020B0503030300000000" pitchFamily="34" charset="0"/>
              </a:rPr>
              <a:t>Clario</a:t>
            </a:r>
            <a:r>
              <a:rPr lang="en-US" sz="1000" b="1" i="0">
                <a:latin typeface="Clario" panose="020B0503030300000000" pitchFamily="34" charset="0"/>
              </a:rPr>
              <a:t> Bold</a:t>
            </a:r>
          </a:p>
          <a:p>
            <a:r>
              <a:rPr lang="en-US" sz="1000" b="1" i="0">
                <a:effectLst/>
                <a:latin typeface="Clario" panose="020B0503030300000000" pitchFamily="34" charset="0"/>
              </a:rPr>
              <a:t>ABCDEFGHIJKLMNOPQRSTUVWXYZ </a:t>
            </a:r>
          </a:p>
          <a:p>
            <a:r>
              <a:rPr lang="en-US" sz="1000" b="1" i="0" err="1">
                <a:effectLst/>
                <a:latin typeface="Clario" panose="020B0503030300000000" pitchFamily="34" charset="0"/>
              </a:rPr>
              <a:t>abcdefghijklmnopqrstuvwxyz</a:t>
            </a:r>
            <a:r>
              <a:rPr lang="en-US" sz="1000" b="1" i="0">
                <a:effectLst/>
                <a:latin typeface="Clario" panose="020B0503030300000000" pitchFamily="34" charset="0"/>
              </a:rPr>
              <a:t>  </a:t>
            </a:r>
          </a:p>
          <a:p>
            <a:r>
              <a:rPr lang="en-US" sz="1000" b="1" i="0">
                <a:effectLst/>
                <a:latin typeface="Clario" panose="020B0503030300000000" pitchFamily="34" charset="0"/>
              </a:rPr>
              <a:t>1234567890!@#$”%^&amp;*,;/{}[]()?!</a:t>
            </a:r>
            <a:endParaRPr lang="en-US" sz="1000" b="1" i="0">
              <a:latin typeface="Clario" panose="020B05030303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68B36-39E0-D545-6AE4-7A1EFA832A60}"/>
              </a:ext>
            </a:extLst>
          </p:cNvPr>
          <p:cNvSpPr txBox="1"/>
          <p:nvPr userDrawn="1"/>
        </p:nvSpPr>
        <p:spPr>
          <a:xfrm>
            <a:off x="358342" y="5200452"/>
            <a:ext cx="284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err="1">
                <a:latin typeface="Clario Black" panose="020B0503030300000000" pitchFamily="34" charset="0"/>
              </a:rPr>
              <a:t>Clario</a:t>
            </a:r>
            <a:r>
              <a:rPr lang="en-US" sz="1000" b="1" i="0">
                <a:latin typeface="Clario Black" panose="020B0503030300000000" pitchFamily="34" charset="0"/>
              </a:rPr>
              <a:t> Black</a:t>
            </a:r>
          </a:p>
          <a:p>
            <a:r>
              <a:rPr lang="en-US" sz="1000" b="1" i="0">
                <a:effectLst/>
                <a:latin typeface="Clario Black" panose="020B0503030300000000" pitchFamily="34" charset="0"/>
              </a:rPr>
              <a:t>ABCDEFGHIJKLMNOPQRSTUVWXYZ </a:t>
            </a:r>
          </a:p>
          <a:p>
            <a:r>
              <a:rPr lang="en-US" sz="1000" b="1" i="0" err="1">
                <a:effectLst/>
                <a:latin typeface="Clario Black" panose="020B0503030300000000" pitchFamily="34" charset="0"/>
              </a:rPr>
              <a:t>abcdefghijklmnopqrstuvwxyz</a:t>
            </a:r>
            <a:r>
              <a:rPr lang="en-US" sz="1000" b="1" i="0">
                <a:effectLst/>
                <a:latin typeface="Clario Black" panose="020B0503030300000000" pitchFamily="34" charset="0"/>
              </a:rPr>
              <a:t>  </a:t>
            </a:r>
          </a:p>
          <a:p>
            <a:r>
              <a:rPr lang="en-US" sz="1000" b="1" i="0">
                <a:effectLst/>
                <a:latin typeface="Clario Black" panose="020B0503030300000000" pitchFamily="34" charset="0"/>
              </a:rPr>
              <a:t>1234567890!@#$”%^&amp;*,;/{}[]()?!</a:t>
            </a:r>
            <a:endParaRPr lang="en-US" sz="1000" b="1" i="0">
              <a:latin typeface="Clario Black" panose="020B05030303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25361-4FFF-C6BD-E421-AB1A72D1ACAB}"/>
              </a:ext>
            </a:extLst>
          </p:cNvPr>
          <p:cNvSpPr txBox="1"/>
          <p:nvPr userDrawn="1"/>
        </p:nvSpPr>
        <p:spPr>
          <a:xfrm>
            <a:off x="2824200" y="197708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err="1">
                <a:latin typeface="Clario Air" panose="020B0203030300000000" pitchFamily="34" charset="0"/>
              </a:rPr>
              <a:t>Clario</a:t>
            </a:r>
            <a:r>
              <a:rPr lang="en-US" sz="1000" b="0" i="1">
                <a:latin typeface="Clario Air" panose="020B0203030300000000" pitchFamily="34" charset="0"/>
              </a:rPr>
              <a:t> Air Italic</a:t>
            </a:r>
          </a:p>
          <a:p>
            <a:r>
              <a:rPr lang="en-US" sz="1000" b="0" i="1">
                <a:effectLst/>
                <a:latin typeface="Clario Air" panose="020B0203030300000000" pitchFamily="34" charset="0"/>
              </a:rPr>
              <a:t>ABCDEFGHIJKLMNOPQRSTUVWXYZ </a:t>
            </a:r>
          </a:p>
          <a:p>
            <a:r>
              <a:rPr lang="en-US" sz="1000" b="0" i="1" err="1">
                <a:effectLst/>
                <a:latin typeface="Clario Air" panose="020B0203030300000000" pitchFamily="34" charset="0"/>
              </a:rPr>
              <a:t>abcdefghijklmnopqrstuvwxyz</a:t>
            </a:r>
            <a:r>
              <a:rPr lang="en-US" sz="1000" b="0" i="1">
                <a:effectLst/>
                <a:latin typeface="Clario Air" panose="020B0203030300000000" pitchFamily="34" charset="0"/>
              </a:rPr>
              <a:t>  </a:t>
            </a:r>
          </a:p>
          <a:p>
            <a:r>
              <a:rPr lang="en-US" sz="1000" b="0" i="1">
                <a:effectLst/>
                <a:latin typeface="Clario Air" panose="020B0203030300000000" pitchFamily="34" charset="0"/>
              </a:rPr>
              <a:t>1234567890!@#$”%^&amp;*,;/{}[]()?!</a:t>
            </a:r>
            <a:endParaRPr lang="en-US" sz="1000" b="0" i="1">
              <a:latin typeface="Clario Air" panose="020B02030303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08A665-07E0-26A7-AEF8-66E7B9570460}"/>
              </a:ext>
            </a:extLst>
          </p:cNvPr>
          <p:cNvSpPr txBox="1"/>
          <p:nvPr userDrawn="1"/>
        </p:nvSpPr>
        <p:spPr>
          <a:xfrm>
            <a:off x="2824204" y="1031497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err="1">
                <a:latin typeface="Clario Thin" panose="020B0303030300000000" pitchFamily="34" charset="0"/>
              </a:rPr>
              <a:t>Clario</a:t>
            </a:r>
            <a:r>
              <a:rPr lang="en-US" sz="1000" b="0" i="1">
                <a:latin typeface="Clario Thin" panose="020B0303030300000000" pitchFamily="34" charset="0"/>
              </a:rPr>
              <a:t> Thin Italic</a:t>
            </a:r>
          </a:p>
          <a:p>
            <a:r>
              <a:rPr lang="en-US" sz="1000" b="0" i="1">
                <a:effectLst/>
                <a:latin typeface="Clario Thin" panose="020B0303030300000000" pitchFamily="34" charset="0"/>
              </a:rPr>
              <a:t>ABCDEFGHIJKLMNOPQRSTUVWXYZ </a:t>
            </a:r>
          </a:p>
          <a:p>
            <a:r>
              <a:rPr lang="en-US" sz="1000" b="0" i="1" err="1">
                <a:effectLst/>
                <a:latin typeface="Clario Thin" panose="020B0303030300000000" pitchFamily="34" charset="0"/>
              </a:rPr>
              <a:t>abcdefghijklmnopqrstuvwxyz</a:t>
            </a:r>
            <a:r>
              <a:rPr lang="en-US" sz="1000" b="0" i="1">
                <a:effectLst/>
                <a:latin typeface="Clario Thin" panose="020B0303030300000000" pitchFamily="34" charset="0"/>
              </a:rPr>
              <a:t>  </a:t>
            </a:r>
          </a:p>
          <a:p>
            <a:r>
              <a:rPr lang="en-US" sz="1000" b="0" i="1">
                <a:effectLst/>
                <a:latin typeface="Clario Thin" panose="020B0303030300000000" pitchFamily="34" charset="0"/>
              </a:rPr>
              <a:t>1234567890!@#$”%^&amp;*,;/{}[]()?!</a:t>
            </a:r>
            <a:endParaRPr lang="en-US" sz="1000" b="0" i="1">
              <a:latin typeface="Clario Thin" panose="020B03030303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84E222-FD06-4A05-0D3D-1EC003732C72}"/>
              </a:ext>
            </a:extLst>
          </p:cNvPr>
          <p:cNvSpPr txBox="1"/>
          <p:nvPr userDrawn="1"/>
        </p:nvSpPr>
        <p:spPr>
          <a:xfrm>
            <a:off x="2824204" y="1865290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err="1">
                <a:latin typeface="Clario Light" panose="020B0403030300000000" pitchFamily="34" charset="0"/>
              </a:rPr>
              <a:t>Clario</a:t>
            </a:r>
            <a:r>
              <a:rPr lang="en-US" sz="1000" b="0" i="1">
                <a:latin typeface="Clario Light" panose="020B0403030300000000" pitchFamily="34" charset="0"/>
              </a:rPr>
              <a:t> Light Italic</a:t>
            </a:r>
          </a:p>
          <a:p>
            <a:r>
              <a:rPr lang="en-US" sz="1000" b="0" i="1">
                <a:effectLst/>
                <a:latin typeface="Clario Light" panose="020B0403030300000000" pitchFamily="34" charset="0"/>
              </a:rPr>
              <a:t>ABCDEFGHIJKLMNOPQRSTUVWXYZ </a:t>
            </a:r>
            <a:br>
              <a:rPr lang="en-US" sz="1000" b="0" i="1">
                <a:effectLst/>
                <a:latin typeface="Clario Light" panose="020B0403030300000000" pitchFamily="34" charset="0"/>
              </a:rPr>
            </a:br>
            <a:r>
              <a:rPr lang="en-US" sz="1000" b="0" i="1" err="1">
                <a:effectLst/>
                <a:latin typeface="Clario Light" panose="020B0403030300000000" pitchFamily="34" charset="0"/>
              </a:rPr>
              <a:t>abcdefghijklmnopqrstuvwxyz</a:t>
            </a:r>
            <a:r>
              <a:rPr lang="en-US" sz="1000" b="0" i="1">
                <a:effectLst/>
                <a:latin typeface="Clario Light" panose="020B0403030300000000" pitchFamily="34" charset="0"/>
              </a:rPr>
              <a:t>  </a:t>
            </a:r>
          </a:p>
          <a:p>
            <a:r>
              <a:rPr lang="en-US" sz="1000" b="0" i="1">
                <a:effectLst/>
                <a:latin typeface="Clario Light" panose="020B0403030300000000" pitchFamily="34" charset="0"/>
              </a:rPr>
              <a:t>1234567890!@#$”%^&amp;*,;/{}[]()?!</a:t>
            </a:r>
            <a:endParaRPr lang="en-US" sz="1000" b="0" i="1">
              <a:latin typeface="Clario Light" panose="020B04030303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CE1725-E8E7-4D56-1076-1C3EF760787D}"/>
              </a:ext>
            </a:extLst>
          </p:cNvPr>
          <p:cNvSpPr txBox="1"/>
          <p:nvPr userDrawn="1"/>
        </p:nvSpPr>
        <p:spPr>
          <a:xfrm>
            <a:off x="2824203" y="2699081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err="1">
                <a:latin typeface="Clario" panose="020B0503030300000000" pitchFamily="34" charset="0"/>
              </a:rPr>
              <a:t>Clario</a:t>
            </a:r>
            <a:r>
              <a:rPr lang="en-US" sz="1000" b="0" i="1">
                <a:latin typeface="Clario" panose="020B0503030300000000" pitchFamily="34" charset="0"/>
              </a:rPr>
              <a:t> Regular Italic</a:t>
            </a:r>
          </a:p>
          <a:p>
            <a:r>
              <a:rPr lang="en-US" sz="1000" b="0" i="1">
                <a:effectLst/>
                <a:latin typeface="Clario" panose="020B0503030300000000" pitchFamily="34" charset="0"/>
              </a:rPr>
              <a:t>ABCDEFGHIJKLMNOPQRSTUVWXYZ </a:t>
            </a:r>
          </a:p>
          <a:p>
            <a:r>
              <a:rPr lang="en-US" sz="1000" b="0" i="1" err="1">
                <a:effectLst/>
                <a:latin typeface="Clario" panose="020B0503030300000000" pitchFamily="34" charset="0"/>
              </a:rPr>
              <a:t>abcdefghijklmnopqrstuvwxyz</a:t>
            </a:r>
            <a:r>
              <a:rPr lang="en-US" sz="1000" b="0" i="1">
                <a:effectLst/>
                <a:latin typeface="Clario" panose="020B0503030300000000" pitchFamily="34" charset="0"/>
              </a:rPr>
              <a:t>  </a:t>
            </a:r>
          </a:p>
          <a:p>
            <a:r>
              <a:rPr lang="en-US" sz="1000" b="0" i="1">
                <a:effectLst/>
                <a:latin typeface="Clario" panose="020B0503030300000000" pitchFamily="34" charset="0"/>
              </a:rPr>
              <a:t>1234567890!@#$”%^&amp;*,;/{}[]()?!</a:t>
            </a:r>
            <a:endParaRPr lang="en-US" sz="1000" b="0" i="1">
              <a:latin typeface="Clario" panose="020B05030303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09A70D-A7C4-42DF-B6C2-58D75B081A01}"/>
              </a:ext>
            </a:extLst>
          </p:cNvPr>
          <p:cNvSpPr txBox="1"/>
          <p:nvPr userDrawn="1"/>
        </p:nvSpPr>
        <p:spPr>
          <a:xfrm>
            <a:off x="2824202" y="3532872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err="1">
                <a:latin typeface="Clario Medium" panose="020B0503030300000000" pitchFamily="34" charset="0"/>
              </a:rPr>
              <a:t>Clario</a:t>
            </a:r>
            <a:r>
              <a:rPr lang="en-US" sz="1000" b="0" i="1">
                <a:latin typeface="Clario Medium" panose="020B0503030300000000" pitchFamily="34" charset="0"/>
              </a:rPr>
              <a:t> Medium Italic</a:t>
            </a:r>
          </a:p>
          <a:p>
            <a:r>
              <a:rPr lang="en-US" sz="1000" b="0" i="1">
                <a:effectLst/>
                <a:latin typeface="Clario Medium" panose="020B0503030300000000" pitchFamily="34" charset="0"/>
              </a:rPr>
              <a:t>ABCDEFGHIJKLMNOPQRSTUVWXYZ </a:t>
            </a:r>
          </a:p>
          <a:p>
            <a:r>
              <a:rPr lang="en-US" sz="1000" b="0" i="1" err="1">
                <a:effectLst/>
                <a:latin typeface="Clario Medium" panose="020B0503030300000000" pitchFamily="34" charset="0"/>
              </a:rPr>
              <a:t>abcdefghijklmnopqrstuvwxyz</a:t>
            </a:r>
            <a:r>
              <a:rPr lang="en-US" sz="1000" b="0" i="1">
                <a:effectLst/>
                <a:latin typeface="Clario Medium" panose="020B0503030300000000" pitchFamily="34" charset="0"/>
              </a:rPr>
              <a:t>  </a:t>
            </a:r>
          </a:p>
          <a:p>
            <a:r>
              <a:rPr lang="en-US" sz="1000" b="0" i="1">
                <a:effectLst/>
                <a:latin typeface="Clario Medium" panose="020B0503030300000000" pitchFamily="34" charset="0"/>
              </a:rPr>
              <a:t>1234567890!@#$”%^&amp;*,;/{}[]()?!</a:t>
            </a:r>
            <a:endParaRPr lang="en-US" sz="1000" b="0" i="1">
              <a:latin typeface="Clario Medium" panose="020B05030303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F913B3-CB24-1A15-7B78-8D2911777E32}"/>
              </a:ext>
            </a:extLst>
          </p:cNvPr>
          <p:cNvSpPr txBox="1"/>
          <p:nvPr userDrawn="1"/>
        </p:nvSpPr>
        <p:spPr>
          <a:xfrm>
            <a:off x="2824201" y="4366663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err="1">
                <a:latin typeface="Clario" panose="020B0503030300000000" pitchFamily="34" charset="0"/>
              </a:rPr>
              <a:t>Clario</a:t>
            </a:r>
            <a:r>
              <a:rPr lang="en-US" sz="1000" b="1" i="1">
                <a:latin typeface="Clario" panose="020B0503030300000000" pitchFamily="34" charset="0"/>
              </a:rPr>
              <a:t> Bold Italic</a:t>
            </a:r>
          </a:p>
          <a:p>
            <a:r>
              <a:rPr lang="en-US" sz="1000" b="1" i="1">
                <a:effectLst/>
                <a:latin typeface="Clario" panose="020B0503030300000000" pitchFamily="34" charset="0"/>
              </a:rPr>
              <a:t>ABCDEFGHIJKLMNOPQRSTUVWXYZ </a:t>
            </a:r>
          </a:p>
          <a:p>
            <a:r>
              <a:rPr lang="en-US" sz="1000" b="1" i="1" err="1">
                <a:effectLst/>
                <a:latin typeface="Clario" panose="020B0503030300000000" pitchFamily="34" charset="0"/>
              </a:rPr>
              <a:t>abcdefghijklmnopqrstuvwxyz</a:t>
            </a:r>
            <a:r>
              <a:rPr lang="en-US" sz="1000" b="1" i="1">
                <a:effectLst/>
                <a:latin typeface="Clario" panose="020B0503030300000000" pitchFamily="34" charset="0"/>
              </a:rPr>
              <a:t>  </a:t>
            </a:r>
          </a:p>
          <a:p>
            <a:r>
              <a:rPr lang="en-US" sz="1000" b="1" i="1">
                <a:effectLst/>
                <a:latin typeface="Clario" panose="020B0503030300000000" pitchFamily="34" charset="0"/>
              </a:rPr>
              <a:t>1234567890!@#$”%^&amp;*,;/{}[]()?!</a:t>
            </a:r>
            <a:endParaRPr lang="en-US" sz="1000" b="1" i="1">
              <a:latin typeface="Clario" panose="020B05030303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7DED76-F667-0BC5-23BF-5FEF96B032B6}"/>
              </a:ext>
            </a:extLst>
          </p:cNvPr>
          <p:cNvSpPr txBox="1"/>
          <p:nvPr userDrawn="1"/>
        </p:nvSpPr>
        <p:spPr>
          <a:xfrm>
            <a:off x="2824200" y="5200452"/>
            <a:ext cx="2479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err="1">
                <a:latin typeface="Clario Black" panose="020B0503030300000000" pitchFamily="34" charset="0"/>
              </a:rPr>
              <a:t>Clario</a:t>
            </a:r>
            <a:r>
              <a:rPr lang="en-US" sz="1000" b="1" i="1">
                <a:latin typeface="Clario Black" panose="020B0503030300000000" pitchFamily="34" charset="0"/>
              </a:rPr>
              <a:t> Black Italic</a:t>
            </a:r>
          </a:p>
          <a:p>
            <a:r>
              <a:rPr lang="en-US" sz="1000" b="1" i="1">
                <a:effectLst/>
                <a:latin typeface="Clario Black" panose="020B0503030300000000" pitchFamily="34" charset="0"/>
              </a:rPr>
              <a:t>ABCDEFGHIJKLMNOPQRSTUVWXYZ </a:t>
            </a:r>
          </a:p>
          <a:p>
            <a:r>
              <a:rPr lang="en-US" sz="1000" b="1" i="1" err="1">
                <a:effectLst/>
                <a:latin typeface="Clario Black" panose="020B0503030300000000" pitchFamily="34" charset="0"/>
              </a:rPr>
              <a:t>abcdefghijklmnopqrstuvwxyz</a:t>
            </a:r>
            <a:r>
              <a:rPr lang="en-US" sz="1000" b="1" i="1">
                <a:effectLst/>
                <a:latin typeface="Clario Black" panose="020B0503030300000000" pitchFamily="34" charset="0"/>
              </a:rPr>
              <a:t>  </a:t>
            </a:r>
          </a:p>
          <a:p>
            <a:r>
              <a:rPr lang="en-US" sz="1000" b="1" i="1">
                <a:effectLst/>
                <a:latin typeface="Clario Black" panose="020B0503030300000000" pitchFamily="34" charset="0"/>
              </a:rPr>
              <a:t>1234567890!@#$”%^&amp;*,;/{}[]()?!</a:t>
            </a:r>
            <a:endParaRPr lang="en-US" sz="1000" b="1" i="1">
              <a:latin typeface="Clario Black" panose="020B05030303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44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rge headline_1c_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8E62384-77E5-FEB8-4B00-DA357C59A5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310616"/>
            <a:ext cx="5683250" cy="2308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000" b="0" i="0" u="none" cap="all" spc="300" baseline="0">
                <a:uFill>
                  <a:solidFill>
                    <a:schemeClr val="tx2"/>
                  </a:solidFill>
                </a:uFill>
                <a:latin typeface="+mn-lt"/>
              </a:defRPr>
            </a:lvl1pPr>
          </a:lstStyle>
          <a:p>
            <a:pPr lvl="0"/>
            <a:r>
              <a:rPr lang="en-US" noProof="0"/>
              <a:t>Section TITLE AS EYEBROW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DA1A8D-89FB-CB99-BE8C-738A378F8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869" y="685518"/>
            <a:ext cx="11150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000" spc="0" baseline="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Large headline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CE7358-C1FF-DDD9-7B96-9AE0BEEA35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3869" y="1474627"/>
            <a:ext cx="11196637" cy="436562"/>
          </a:xfrm>
          <a:prstGeom prst="rect">
            <a:avLst/>
          </a:prstGeom>
        </p:spPr>
        <p:txBody>
          <a:bodyPr anchor="ctr"/>
          <a:lstStyle>
            <a:lvl1pPr>
              <a:defRPr sz="2000" b="0" i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2222CD00-11CD-CE54-8EC4-E2304D6574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2146300"/>
            <a:ext cx="11285106" cy="38516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</a:defRPr>
            </a:lvl1pPr>
            <a:lvl2pPr>
              <a:lnSpc>
                <a:spcPct val="100000"/>
              </a:lnSpc>
              <a:defRPr b="0" i="0">
                <a:latin typeface="+mn-lt"/>
              </a:defRPr>
            </a:lvl2pPr>
            <a:lvl3pPr>
              <a:lnSpc>
                <a:spcPct val="100000"/>
              </a:lnSpc>
              <a:defRPr b="0" i="0">
                <a:latin typeface="+mn-lt"/>
              </a:defRPr>
            </a:lvl3pPr>
            <a:lvl4pPr>
              <a:lnSpc>
                <a:spcPct val="100000"/>
              </a:lnSpc>
              <a:defRPr b="0" i="0">
                <a:latin typeface="+mn-lt"/>
              </a:defRPr>
            </a:lvl4pPr>
            <a:lvl5pPr>
              <a:lnSpc>
                <a:spcPct val="10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14CC-8FE9-9F9A-3FFA-A19F8BE803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B1007-C7DF-DBCC-AC0D-86B4CDBFA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867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AB3B8A-C87B-0518-8C10-33ED875A7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92000" cy="585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Curved Waypoint">
            <a:extLst>
              <a:ext uri="{FF2B5EF4-FFF2-40B4-BE49-F238E27FC236}">
                <a16:creationId xmlns:a16="http://schemas.microsoft.com/office/drawing/2014/main" id="{D164DD43-D418-1ECA-FECC-694350DA2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83296" y="-784894"/>
            <a:ext cx="3114033" cy="1449001"/>
            <a:chOff x="-383296" y="-784894"/>
            <a:chExt cx="3114033" cy="1449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FEB4BA0-60D0-809C-E64E-0301B904E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37099" y="444266"/>
              <a:ext cx="193638" cy="193638"/>
            </a:xfrm>
            <a:prstGeom prst="ellipse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lario" panose="020B0503030300000000" pitchFamily="34" charset="0"/>
                <a:ea typeface="+mn-ea"/>
                <a:cs typeface="+mn-cs"/>
              </a:endParaRPr>
            </a:p>
          </p:txBody>
        </p:sp>
        <p:sp>
          <p:nvSpPr>
            <p:cNvPr id="15" name="Arc 18">
              <a:extLst>
                <a:ext uri="{FF2B5EF4-FFF2-40B4-BE49-F238E27FC236}">
                  <a16:creationId xmlns:a16="http://schemas.microsoft.com/office/drawing/2014/main" id="{361403E3-3CED-D6F1-196F-F3F2BC46D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551189">
              <a:off x="-383296" y="-784894"/>
              <a:ext cx="2968709" cy="1449001"/>
            </a:xfrm>
            <a:custGeom>
              <a:avLst/>
              <a:gdLst>
                <a:gd name="connsiteX0" fmla="*/ 2919411 w 5838822"/>
                <a:gd name="connsiteY0" fmla="*/ 0 h 2771775"/>
                <a:gd name="connsiteX1" fmla="*/ 5838822 w 5838822"/>
                <a:gd name="connsiteY1" fmla="*/ 1385888 h 2771775"/>
                <a:gd name="connsiteX2" fmla="*/ 2919411 w 5838822"/>
                <a:gd name="connsiteY2" fmla="*/ 1385888 h 2771775"/>
                <a:gd name="connsiteX3" fmla="*/ 2919411 w 5838822"/>
                <a:gd name="connsiteY3" fmla="*/ 0 h 2771775"/>
                <a:gd name="connsiteX0" fmla="*/ 2919411 w 5838822"/>
                <a:gd name="connsiteY0" fmla="*/ 0 h 2771775"/>
                <a:gd name="connsiteX1" fmla="*/ 5838822 w 5838822"/>
                <a:gd name="connsiteY1" fmla="*/ 1385888 h 2771775"/>
                <a:gd name="connsiteX0" fmla="*/ 0 w 2919411"/>
                <a:gd name="connsiteY0" fmla="*/ 139 h 1386027"/>
                <a:gd name="connsiteX1" fmla="*/ 2919411 w 2919411"/>
                <a:gd name="connsiteY1" fmla="*/ 1386027 h 1386027"/>
                <a:gd name="connsiteX2" fmla="*/ 0 w 2919411"/>
                <a:gd name="connsiteY2" fmla="*/ 1386027 h 1386027"/>
                <a:gd name="connsiteX3" fmla="*/ 0 w 2919411"/>
                <a:gd name="connsiteY3" fmla="*/ 139 h 1386027"/>
                <a:gd name="connsiteX0" fmla="*/ 0 w 2919411"/>
                <a:gd name="connsiteY0" fmla="*/ 139 h 1386027"/>
                <a:gd name="connsiteX1" fmla="*/ 2571742 w 2919411"/>
                <a:gd name="connsiteY1" fmla="*/ 736887 h 1386027"/>
                <a:gd name="connsiteX0" fmla="*/ 0 w 2919411"/>
                <a:gd name="connsiteY0" fmla="*/ 0 h 1385888"/>
                <a:gd name="connsiteX1" fmla="*/ 2919411 w 2919411"/>
                <a:gd name="connsiteY1" fmla="*/ 1385888 h 1385888"/>
                <a:gd name="connsiteX2" fmla="*/ 0 w 2919411"/>
                <a:gd name="connsiteY2" fmla="*/ 1385888 h 1385888"/>
                <a:gd name="connsiteX3" fmla="*/ 0 w 2919411"/>
                <a:gd name="connsiteY3" fmla="*/ 0 h 1385888"/>
                <a:gd name="connsiteX0" fmla="*/ 0 w 2919411"/>
                <a:gd name="connsiteY0" fmla="*/ 0 h 1385888"/>
                <a:gd name="connsiteX1" fmla="*/ 2571742 w 2919411"/>
                <a:gd name="connsiteY1" fmla="*/ 736748 h 1385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9411" h="1385888" stroke="0" extrusionOk="0">
                  <a:moveTo>
                    <a:pt x="0" y="0"/>
                  </a:moveTo>
                  <a:cubicBezTo>
                    <a:pt x="1612346" y="0"/>
                    <a:pt x="2919411" y="620483"/>
                    <a:pt x="2919411" y="1385888"/>
                  </a:cubicBezTo>
                  <a:lnTo>
                    <a:pt x="0" y="1385888"/>
                  </a:lnTo>
                  <a:lnTo>
                    <a:pt x="0" y="0"/>
                  </a:lnTo>
                  <a:close/>
                </a:path>
                <a:path w="2919411" h="1385888" fill="none">
                  <a:moveTo>
                    <a:pt x="0" y="0"/>
                  </a:moveTo>
                  <a:cubicBezTo>
                    <a:pt x="1612346" y="0"/>
                    <a:pt x="2451201" y="580170"/>
                    <a:pt x="2571742" y="736748"/>
                  </a:cubicBezTo>
                </a:path>
              </a:pathLst>
            </a:custGeom>
            <a:ln w="603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lario" panose="020B0503030300000000" pitchFamily="34" charset="0"/>
              </a:endParaRPr>
            </a:p>
          </p:txBody>
        </p:sp>
      </p:grpSp>
      <p:grpSp>
        <p:nvGrpSpPr>
          <p:cNvPr id="9" name="Straight Waypoint">
            <a:extLst>
              <a:ext uri="{FF2B5EF4-FFF2-40B4-BE49-F238E27FC236}">
                <a16:creationId xmlns:a16="http://schemas.microsoft.com/office/drawing/2014/main" id="{1F6B5FFA-4243-BA49-BD84-30A1020E1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547" y="791566"/>
            <a:ext cx="3947469" cy="193638"/>
            <a:chOff x="314558" y="2076116"/>
            <a:chExt cx="3947469" cy="193638"/>
          </a:xfrm>
          <a:solidFill>
            <a:schemeClr val="tx2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CC291E1-259A-7451-D7AB-2B55F25380D3}"/>
                </a:ext>
              </a:extLst>
            </p:cNvPr>
            <p:cNvSpPr/>
            <p:nvPr/>
          </p:nvSpPr>
          <p:spPr>
            <a:xfrm>
              <a:off x="314558" y="2148155"/>
              <a:ext cx="3850649" cy="59017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lario" panose="020B0503030300000000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2F56D4B-81F0-FD1E-4F34-356F35FAAA87}"/>
                </a:ext>
              </a:extLst>
            </p:cNvPr>
            <p:cNvSpPr/>
            <p:nvPr/>
          </p:nvSpPr>
          <p:spPr>
            <a:xfrm>
              <a:off x="4068389" y="2076116"/>
              <a:ext cx="193638" cy="19363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lario" panose="020B0503030300000000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" name="Straight Waypoint">
            <a:extLst>
              <a:ext uri="{FF2B5EF4-FFF2-40B4-BE49-F238E27FC236}">
                <a16:creationId xmlns:a16="http://schemas.microsoft.com/office/drawing/2014/main" id="{B4A8ED1C-1748-7CCD-D488-BA7E10438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125582"/>
            <a:ext cx="926755" cy="193638"/>
            <a:chOff x="3335272" y="2076116"/>
            <a:chExt cx="926755" cy="193638"/>
          </a:xfrm>
          <a:solidFill>
            <a:schemeClr val="tx2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5FEE16-4733-9A7D-C062-DD02F7F0BCFB}"/>
                </a:ext>
              </a:extLst>
            </p:cNvPr>
            <p:cNvSpPr/>
            <p:nvPr/>
          </p:nvSpPr>
          <p:spPr>
            <a:xfrm>
              <a:off x="3335272" y="2150706"/>
              <a:ext cx="829936" cy="59017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lario" panose="020B0503030300000000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55A8420-592E-B643-2ACE-E740E770E4CF}"/>
                </a:ext>
              </a:extLst>
            </p:cNvPr>
            <p:cNvSpPr/>
            <p:nvPr/>
          </p:nvSpPr>
          <p:spPr>
            <a:xfrm>
              <a:off x="4068389" y="2076116"/>
              <a:ext cx="193638" cy="19363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lario" panose="020B0503030300000000" pitchFamily="34" charset="0"/>
                <a:ea typeface="+mn-ea"/>
                <a:cs typeface="+mn-cs"/>
              </a:endParaRPr>
            </a:p>
          </p:txBody>
        </p:sp>
      </p:grp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4AD9196-B756-4133-C7E5-C1BEF52CFE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7103" y="444266"/>
            <a:ext cx="1827697" cy="340611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Confidentiality Status (if needed)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AE57AAE-0A70-1649-B929-9049758FC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837" y="1657350"/>
            <a:ext cx="7782048" cy="1885950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E1F4CD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4209D98-20A6-16EF-8674-32EA7B087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8798" y="3816597"/>
            <a:ext cx="7782048" cy="7921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1200"/>
            </a:lvl2pPr>
            <a:lvl3pPr marL="914400" indent="0">
              <a:lnSpc>
                <a:spcPct val="120000"/>
              </a:lnSpc>
              <a:buNone/>
              <a:defRPr sz="1200"/>
            </a:lvl3pPr>
            <a:lvl4pPr marL="1371600" indent="0">
              <a:lnSpc>
                <a:spcPct val="120000"/>
              </a:lnSpc>
              <a:buNone/>
              <a:defRPr sz="1200"/>
            </a:lvl4pPr>
            <a:lvl5pPr marL="1828800" indent="0">
              <a:lnSpc>
                <a:spcPct val="120000"/>
              </a:lnSpc>
              <a:buNone/>
              <a:defRPr sz="1200"/>
            </a:lvl5pPr>
          </a:lstStyle>
          <a:p>
            <a:pPr lvl="0"/>
            <a:r>
              <a:rPr lang="en-US" noProof="0"/>
              <a:t>Insert short description here.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73B6632-8D9A-D479-41AB-A22FA31E13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8798" y="5027178"/>
            <a:ext cx="3030537" cy="340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Date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1B34F9-9854-3244-304E-74C491AA6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854700"/>
            <a:ext cx="121920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Thomson Reuters Logo">
            <a:extLst>
              <a:ext uri="{FF2B5EF4-FFF2-40B4-BE49-F238E27FC236}">
                <a16:creationId xmlns:a16="http://schemas.microsoft.com/office/drawing/2014/main" id="{CF950526-7137-3D6E-D1C3-D90B065C1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5275" y="6188717"/>
            <a:ext cx="1279525" cy="4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8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ivider_amb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7">
            <a:extLst>
              <a:ext uri="{FF2B5EF4-FFF2-40B4-BE49-F238E27FC236}">
                <a16:creationId xmlns:a16="http://schemas.microsoft.com/office/drawing/2014/main" id="{FBD9A105-7E89-EF99-7FD7-066974BAB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0537" y="3154234"/>
            <a:ext cx="4884737" cy="2529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pic>
        <p:nvPicPr>
          <p:cNvPr id="13" name="Thomson Reuters Logo">
            <a:extLst>
              <a:ext uri="{FF2B5EF4-FFF2-40B4-BE49-F238E27FC236}">
                <a16:creationId xmlns:a16="http://schemas.microsoft.com/office/drawing/2014/main" id="{758A87BD-822D-6E45-904B-8A3CEE27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275" y="6188978"/>
            <a:ext cx="1277938" cy="42364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9F54250-5A5B-CF9E-3AB5-26C83E702A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7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ivider_teal">
    <p:bg>
      <p:bgPr>
        <a:solidFill>
          <a:srgbClr val="E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homson Reuter Logo">
            <a:extLst>
              <a:ext uri="{FF2B5EF4-FFF2-40B4-BE49-F238E27FC236}">
                <a16:creationId xmlns:a16="http://schemas.microsoft.com/office/drawing/2014/main" id="{758A87BD-822D-6E45-904B-8A3CEE27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45378"/>
            <a:ext cx="1277938" cy="423644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FBD9A105-7E89-EF99-7FD7-066974BAB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238" y="3556000"/>
            <a:ext cx="4884737" cy="2529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CF6D9F-3EDD-38D5-6A7A-C37BD2CCD7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775" y="-7750"/>
            <a:ext cx="12205776" cy="686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0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divider_sky">
    <p:bg>
      <p:bgPr>
        <a:solidFill>
          <a:srgbClr val="E3F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>
            <a:extLst>
              <a:ext uri="{FF2B5EF4-FFF2-40B4-BE49-F238E27FC236}">
                <a16:creationId xmlns:a16="http://schemas.microsoft.com/office/drawing/2014/main" id="{FBD9A105-7E89-EF99-7FD7-066974BAB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31" y="2413000"/>
            <a:ext cx="4884737" cy="2529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pic>
        <p:nvPicPr>
          <p:cNvPr id="13" name="Thomson Reuters Logo">
            <a:extLst>
              <a:ext uri="{FF2B5EF4-FFF2-40B4-BE49-F238E27FC236}">
                <a16:creationId xmlns:a16="http://schemas.microsoft.com/office/drawing/2014/main" id="{758A87BD-822D-6E45-904B-8A3CEE27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2408" y="6204476"/>
            <a:ext cx="1277938" cy="42364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5B62666-2D71-9945-E5C0-385E415D14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divider_lime">
    <p:bg>
      <p:bgPr>
        <a:solidFill>
          <a:srgbClr val="E1F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homson Reuters Logo">
            <a:extLst>
              <a:ext uri="{FF2B5EF4-FFF2-40B4-BE49-F238E27FC236}">
                <a16:creationId xmlns:a16="http://schemas.microsoft.com/office/drawing/2014/main" id="{758A87BD-822D-6E45-904B-8A3CEE27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275" y="245378"/>
            <a:ext cx="1277938" cy="423644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FBD9A105-7E89-EF99-7FD7-066974BAB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872" y="3097899"/>
            <a:ext cx="4884737" cy="2529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164F06E-5941-2B06-63ED-FAE7BFE714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2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vider_blank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931F771-A560-5A40-B026-B1166D29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457204"/>
            <a:ext cx="5740400" cy="5923467"/>
          </a:xfrm>
          <a:custGeom>
            <a:avLst/>
            <a:gdLst>
              <a:gd name="connsiteX0" fmla="*/ 0 w 5949950"/>
              <a:gd name="connsiteY0" fmla="*/ 0 h 6356349"/>
              <a:gd name="connsiteX1" fmla="*/ 5949950 w 5949950"/>
              <a:gd name="connsiteY1" fmla="*/ 0 h 6356349"/>
              <a:gd name="connsiteX2" fmla="*/ 5949950 w 5949950"/>
              <a:gd name="connsiteY2" fmla="*/ 6356349 h 6356349"/>
              <a:gd name="connsiteX3" fmla="*/ 0 w 5949950"/>
              <a:gd name="connsiteY3" fmla="*/ 6356349 h 635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9950" h="6356349">
                <a:moveTo>
                  <a:pt x="0" y="0"/>
                </a:moveTo>
                <a:lnTo>
                  <a:pt x="5949950" y="0"/>
                </a:lnTo>
                <a:lnTo>
                  <a:pt x="5949950" y="6356349"/>
                </a:lnTo>
                <a:lnTo>
                  <a:pt x="0" y="6356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 anchor="b" anchorCtr="0">
            <a:noAutofit/>
          </a:bodyPr>
          <a:lstStyle>
            <a:lvl1pPr marL="0" indent="0" algn="r">
              <a:buNone/>
              <a:defRPr sz="1400" b="0" i="0">
                <a:latin typeface="+mn-lt"/>
              </a:defRPr>
            </a:lvl1pPr>
          </a:lstStyle>
          <a:p>
            <a:r>
              <a:rPr lang="en-US" noProof="0"/>
              <a:t>Double click or select the thumbnail to insert your own photo.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B4AB2BE-4AF7-1449-6428-21085411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91022"/>
            <a:ext cx="2628900" cy="163003"/>
          </a:xfrm>
          <a:prstGeom prst="rect">
            <a:avLst/>
          </a:prstGeom>
        </p:spPr>
        <p:txBody>
          <a:bodyPr lIns="0" tIns="0" rIns="0" bIns="72000" anchor="b" anchorCtr="0"/>
          <a:lstStyle>
            <a:lvl1pPr marL="0" indent="0" algn="l">
              <a:lnSpc>
                <a:spcPct val="100000"/>
              </a:lnSpc>
              <a:buNone/>
              <a:defRPr sz="600" b="0" i="0">
                <a:solidFill>
                  <a:schemeClr val="tx1"/>
                </a:solidFill>
                <a:latin typeface="+mn-lt"/>
              </a:defRPr>
            </a:lvl1pPr>
            <a:lvl2pPr marL="457200" indent="0" algn="r">
              <a:buNone/>
              <a:defRPr sz="12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200">
                <a:solidFill>
                  <a:schemeClr val="bg1"/>
                </a:solidFill>
              </a:defRPr>
            </a:lvl4pPr>
            <a:lvl5pPr marL="1828800" indent="0" algn="r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PHOTO CREDIT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852BB1-76FE-E59D-4D6F-317F211EC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19875" y="5600700"/>
            <a:ext cx="1090715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7">
            <a:extLst>
              <a:ext uri="{FF2B5EF4-FFF2-40B4-BE49-F238E27FC236}">
                <a16:creationId xmlns:a16="http://schemas.microsoft.com/office/drawing/2014/main" id="{A564D725-4DF9-B26E-2C58-1BF473269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9875" y="2821268"/>
            <a:ext cx="4884737" cy="252992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93371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divider_blank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5349DA-0412-19F0-1603-527B4569A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3006"/>
            <a:ext cx="121920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omson Reuters Logo">
            <a:extLst>
              <a:ext uri="{FF2B5EF4-FFF2-40B4-BE49-F238E27FC236}">
                <a16:creationId xmlns:a16="http://schemas.microsoft.com/office/drawing/2014/main" id="{5AB0340C-0AF0-971C-2F1C-26046A8FE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01" y="245114"/>
            <a:ext cx="1279525" cy="424171"/>
          </a:xfrm>
          <a:prstGeom prst="rect">
            <a:avLst/>
          </a:prstGeom>
        </p:spPr>
      </p:pic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931F771-A560-5A40-B026-B1166D29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94400" y="457204"/>
            <a:ext cx="5740400" cy="5923467"/>
          </a:xfrm>
          <a:custGeom>
            <a:avLst/>
            <a:gdLst>
              <a:gd name="connsiteX0" fmla="*/ 0 w 5949950"/>
              <a:gd name="connsiteY0" fmla="*/ 0 h 6356349"/>
              <a:gd name="connsiteX1" fmla="*/ 5949950 w 5949950"/>
              <a:gd name="connsiteY1" fmla="*/ 0 h 6356349"/>
              <a:gd name="connsiteX2" fmla="*/ 5949950 w 5949950"/>
              <a:gd name="connsiteY2" fmla="*/ 6356349 h 6356349"/>
              <a:gd name="connsiteX3" fmla="*/ 0 w 5949950"/>
              <a:gd name="connsiteY3" fmla="*/ 6356349 h 635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9950" h="6356349">
                <a:moveTo>
                  <a:pt x="0" y="0"/>
                </a:moveTo>
                <a:lnTo>
                  <a:pt x="5949950" y="0"/>
                </a:lnTo>
                <a:lnTo>
                  <a:pt x="5949950" y="6356349"/>
                </a:lnTo>
                <a:lnTo>
                  <a:pt x="0" y="6356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 anchor="b" anchorCtr="0">
            <a:noAutofit/>
          </a:bodyPr>
          <a:lstStyle>
            <a:lvl1pPr marL="0" indent="0" algn="r">
              <a:buNone/>
              <a:defRPr sz="1400" b="0" i="0">
                <a:latin typeface="+mn-lt"/>
              </a:defRPr>
            </a:lvl1pPr>
          </a:lstStyle>
          <a:p>
            <a:r>
              <a:rPr lang="en-US" noProof="0"/>
              <a:t>Double click or select the thumbnail to insert your own photo.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B4AB2BE-4AF7-1449-6428-21085411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05900" y="291022"/>
            <a:ext cx="2628900" cy="163003"/>
          </a:xfrm>
          <a:prstGeom prst="rect">
            <a:avLst/>
          </a:prstGeom>
        </p:spPr>
        <p:txBody>
          <a:bodyPr lIns="0" tIns="0" rIns="0" bIns="72000" anchor="b" anchorCtr="0"/>
          <a:lstStyle>
            <a:lvl1pPr marL="0" indent="0" algn="r">
              <a:lnSpc>
                <a:spcPct val="100000"/>
              </a:lnSpc>
              <a:buNone/>
              <a:defRPr sz="600" b="0" i="0">
                <a:solidFill>
                  <a:schemeClr val="tx1"/>
                </a:solidFill>
                <a:latin typeface="+mn-lt"/>
              </a:defRPr>
            </a:lvl1pPr>
            <a:lvl2pPr marL="457200" indent="0" algn="r">
              <a:buNone/>
              <a:defRPr sz="1200">
                <a:solidFill>
                  <a:schemeClr val="bg1"/>
                </a:solidFill>
              </a:defRPr>
            </a:lvl2pPr>
            <a:lvl3pPr marL="914400" indent="0" algn="r">
              <a:buNone/>
              <a:defRPr sz="1200">
                <a:solidFill>
                  <a:schemeClr val="bg1"/>
                </a:solidFill>
              </a:defRPr>
            </a:lvl3pPr>
            <a:lvl4pPr marL="1371600" indent="0" algn="r">
              <a:buNone/>
              <a:defRPr sz="1200">
                <a:solidFill>
                  <a:schemeClr val="bg1"/>
                </a:solidFill>
              </a:defRPr>
            </a:lvl4pPr>
            <a:lvl5pPr marL="1828800" indent="0" algn="r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PHOTO CREDIT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A564D725-4DF9-B26E-2C58-1BF473269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411" y="2842177"/>
            <a:ext cx="4884737" cy="252992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defRPr sz="8800">
                <a:solidFill>
                  <a:schemeClr val="accent2"/>
                </a:solidFill>
              </a:defRPr>
            </a:lvl1pPr>
          </a:lstStyle>
          <a:p>
            <a:r>
              <a:rPr lang="en-US" noProof="0"/>
              <a:t>Section divider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852BB1-76FE-E59D-4D6F-317F211EC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71411" y="5592491"/>
            <a:ext cx="1090715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49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EB5890-2665-7210-F51F-F0810D9D5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3166"/>
            <a:ext cx="121920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C54B0-7CBE-23C1-4597-90674754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38BC4-D82D-D4D1-5F85-78FF573A8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BE2B3-E428-38FC-0C6C-B04B319B9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400803"/>
            <a:ext cx="49847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111125" indent="-111125" algn="l">
              <a:defRPr sz="1000">
                <a:solidFill>
                  <a:schemeClr val="accent2"/>
                </a:solidFill>
              </a:defRPr>
            </a:lvl1pPr>
          </a:lstStyle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3652F-55CD-C070-46C5-B3E0B155F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5675" y="6400803"/>
            <a:ext cx="310832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Thomson Reuters Logo">
            <a:extLst>
              <a:ext uri="{FF2B5EF4-FFF2-40B4-BE49-F238E27FC236}">
                <a16:creationId xmlns:a16="http://schemas.microsoft.com/office/drawing/2014/main" id="{88270E69-C258-5B73-5F5B-B21AD98D3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5275" y="6188717"/>
            <a:ext cx="1279525" cy="4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5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668" r:id="rId3"/>
    <p:sldLayoutId id="2147483771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8" r:id="rId10"/>
    <p:sldLayoutId id="2147483682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Clario" panose="020B0503030300000000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D64000"/>
          </p15:clr>
        </p15:guide>
        <p15:guide id="2" pos="7680" userDrawn="1">
          <p15:clr>
            <a:srgbClr val="D64000"/>
          </p15:clr>
        </p15:guide>
        <p15:guide id="3" pos="288" userDrawn="1">
          <p15:clr>
            <a:srgbClr val="D64000"/>
          </p15:clr>
        </p15:guide>
        <p15:guide id="4" pos="949" userDrawn="1">
          <p15:clr>
            <a:srgbClr val="D64000"/>
          </p15:clr>
        </p15:guide>
        <p15:guide id="5" pos="1093" userDrawn="1">
          <p15:clr>
            <a:srgbClr val="D64000"/>
          </p15:clr>
        </p15:guide>
        <p15:guide id="6" pos="1754" userDrawn="1">
          <p15:clr>
            <a:srgbClr val="D64000"/>
          </p15:clr>
        </p15:guide>
        <p15:guide id="7" pos="1898" userDrawn="1">
          <p15:clr>
            <a:srgbClr val="D64000"/>
          </p15:clr>
        </p15:guide>
        <p15:guide id="8" pos="2560" userDrawn="1">
          <p15:clr>
            <a:srgbClr val="D64000"/>
          </p15:clr>
        </p15:guide>
        <p15:guide id="9" pos="2712" userDrawn="1">
          <p15:clr>
            <a:srgbClr val="D64000"/>
          </p15:clr>
        </p15:guide>
        <p15:guide id="10" pos="3365" userDrawn="1">
          <p15:clr>
            <a:srgbClr val="D64000"/>
          </p15:clr>
        </p15:guide>
        <p15:guide id="11" pos="3509" userDrawn="1">
          <p15:clr>
            <a:srgbClr val="D64000"/>
          </p15:clr>
        </p15:guide>
        <p15:guide id="12" pos="4170" userDrawn="1">
          <p15:clr>
            <a:srgbClr val="D64000"/>
          </p15:clr>
        </p15:guide>
        <p15:guide id="13" pos="4314" userDrawn="1">
          <p15:clr>
            <a:srgbClr val="D64000"/>
          </p15:clr>
        </p15:guide>
        <p15:guide id="14" pos="4976" userDrawn="1">
          <p15:clr>
            <a:srgbClr val="D64000"/>
          </p15:clr>
        </p15:guide>
        <p15:guide id="15" pos="5120" userDrawn="1">
          <p15:clr>
            <a:srgbClr val="D64000"/>
          </p15:clr>
        </p15:guide>
        <p15:guide id="16" pos="5781" userDrawn="1">
          <p15:clr>
            <a:srgbClr val="D64000"/>
          </p15:clr>
        </p15:guide>
        <p15:guide id="17" pos="5925" userDrawn="1">
          <p15:clr>
            <a:srgbClr val="D64000"/>
          </p15:clr>
        </p15:guide>
        <p15:guide id="18" pos="6586" userDrawn="1">
          <p15:clr>
            <a:srgbClr val="D64000"/>
          </p15:clr>
        </p15:guide>
        <p15:guide id="19" pos="6730" userDrawn="1">
          <p15:clr>
            <a:srgbClr val="D64000"/>
          </p15:clr>
        </p15:guide>
        <p15:guide id="20" pos="7392" userDrawn="1">
          <p15:clr>
            <a:srgbClr val="D64000"/>
          </p15:clr>
        </p15:guide>
        <p15:guide id="21" orient="horz" userDrawn="1">
          <p15:clr>
            <a:srgbClr val="D64000"/>
          </p15:clr>
        </p15:guide>
        <p15:guide id="22" orient="horz" pos="4320" userDrawn="1">
          <p15:clr>
            <a:srgbClr val="D64000"/>
          </p15:clr>
        </p15:guide>
        <p15:guide id="23" orient="horz" pos="288" userDrawn="1">
          <p15:clr>
            <a:srgbClr val="D64000"/>
          </p15:clr>
        </p15:guide>
        <p15:guide id="24" orient="horz" pos="792" userDrawn="1">
          <p15:clr>
            <a:srgbClr val="D64000"/>
          </p15:clr>
        </p15:guide>
        <p15:guide id="25" orient="horz" pos="936" userDrawn="1">
          <p15:clr>
            <a:srgbClr val="D64000"/>
          </p15:clr>
        </p15:guide>
        <p15:guide id="26" orient="horz" pos="1440" userDrawn="1">
          <p15:clr>
            <a:srgbClr val="D64000"/>
          </p15:clr>
        </p15:guide>
        <p15:guide id="27" orient="horz" pos="1584" userDrawn="1">
          <p15:clr>
            <a:srgbClr val="D64000"/>
          </p15:clr>
        </p15:guide>
        <p15:guide id="28" orient="horz" pos="2088" userDrawn="1">
          <p15:clr>
            <a:srgbClr val="D64000"/>
          </p15:clr>
        </p15:guide>
        <p15:guide id="29" orient="horz" pos="2232" userDrawn="1">
          <p15:clr>
            <a:srgbClr val="D64000"/>
          </p15:clr>
        </p15:guide>
        <p15:guide id="30" orient="horz" pos="2736" userDrawn="1">
          <p15:clr>
            <a:srgbClr val="D64000"/>
          </p15:clr>
        </p15:guide>
        <p15:guide id="31" orient="horz" pos="2880" userDrawn="1">
          <p15:clr>
            <a:srgbClr val="D64000"/>
          </p15:clr>
        </p15:guide>
        <p15:guide id="32" orient="horz" pos="3384" userDrawn="1">
          <p15:clr>
            <a:srgbClr val="D64000"/>
          </p15:clr>
        </p15:guide>
        <p15:guide id="33" orient="horz" pos="3528" userDrawn="1">
          <p15:clr>
            <a:srgbClr val="D64000"/>
          </p15:clr>
        </p15:guide>
        <p15:guide id="34" orient="horz" pos="4032" userDrawn="1">
          <p15:clr>
            <a:srgbClr val="D64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C54B0-7CBE-23C1-4597-90674754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38BC4-D82D-D4D1-5F85-78FF573A8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3652F-55CD-C070-46C5-B3E0B155F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5675" y="6400803"/>
            <a:ext cx="310832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BE2B3-E428-38FC-0C6C-B04B319B9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400803"/>
            <a:ext cx="49847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111125" indent="-111125" algn="l">
              <a:defRPr sz="1000">
                <a:solidFill>
                  <a:schemeClr val="accent2"/>
                </a:solidFill>
              </a:defRPr>
            </a:lvl1pPr>
          </a:lstStyle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270E69-C258-5B73-5F5B-B21AD98D3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5275" y="6188717"/>
            <a:ext cx="1279525" cy="42417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6D5D38E-B3B1-EA89-7C67-7F76E8864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820206"/>
            <a:ext cx="12192000" cy="0"/>
            <a:chOff x="0" y="6820206"/>
            <a:chExt cx="12192000" cy="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C7BE5A5-C140-1D17-BA51-27A85F605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820206"/>
              <a:ext cx="9969500" cy="0"/>
            </a:xfrm>
            <a:prstGeom prst="line">
              <a:avLst/>
            </a:prstGeom>
            <a:ln w="635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CD4EF8D-3464-3DDC-4A1E-52E6E8DBC3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969500" y="6820206"/>
              <a:ext cx="2222500" cy="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239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32" r:id="rId3"/>
    <p:sldLayoutId id="2147483736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70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Clario" panose="020B0503030300000000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D64000"/>
          </p15:clr>
        </p15:guide>
        <p15:guide id="2" pos="7680" userDrawn="1">
          <p15:clr>
            <a:srgbClr val="D64000"/>
          </p15:clr>
        </p15:guide>
        <p15:guide id="3" pos="288" userDrawn="1">
          <p15:clr>
            <a:srgbClr val="D64000"/>
          </p15:clr>
        </p15:guide>
        <p15:guide id="4" pos="949" userDrawn="1">
          <p15:clr>
            <a:srgbClr val="D64000"/>
          </p15:clr>
        </p15:guide>
        <p15:guide id="5" pos="1093" userDrawn="1">
          <p15:clr>
            <a:srgbClr val="D64000"/>
          </p15:clr>
        </p15:guide>
        <p15:guide id="6" pos="1754" userDrawn="1">
          <p15:clr>
            <a:srgbClr val="D64000"/>
          </p15:clr>
        </p15:guide>
        <p15:guide id="7" pos="1898" userDrawn="1">
          <p15:clr>
            <a:srgbClr val="D64000"/>
          </p15:clr>
        </p15:guide>
        <p15:guide id="8" pos="2560" userDrawn="1">
          <p15:clr>
            <a:srgbClr val="D64000"/>
          </p15:clr>
        </p15:guide>
        <p15:guide id="9" pos="2712" userDrawn="1">
          <p15:clr>
            <a:srgbClr val="D64000"/>
          </p15:clr>
        </p15:guide>
        <p15:guide id="10" pos="3365" userDrawn="1">
          <p15:clr>
            <a:srgbClr val="D64000"/>
          </p15:clr>
        </p15:guide>
        <p15:guide id="11" pos="3509" userDrawn="1">
          <p15:clr>
            <a:srgbClr val="D64000"/>
          </p15:clr>
        </p15:guide>
        <p15:guide id="12" pos="4170" userDrawn="1">
          <p15:clr>
            <a:srgbClr val="D64000"/>
          </p15:clr>
        </p15:guide>
        <p15:guide id="13" pos="4314" userDrawn="1">
          <p15:clr>
            <a:srgbClr val="D64000"/>
          </p15:clr>
        </p15:guide>
        <p15:guide id="14" pos="4976" userDrawn="1">
          <p15:clr>
            <a:srgbClr val="D64000"/>
          </p15:clr>
        </p15:guide>
        <p15:guide id="15" pos="5120" userDrawn="1">
          <p15:clr>
            <a:srgbClr val="D64000"/>
          </p15:clr>
        </p15:guide>
        <p15:guide id="16" pos="5781" userDrawn="1">
          <p15:clr>
            <a:srgbClr val="D64000"/>
          </p15:clr>
        </p15:guide>
        <p15:guide id="17" pos="5925" userDrawn="1">
          <p15:clr>
            <a:srgbClr val="D64000"/>
          </p15:clr>
        </p15:guide>
        <p15:guide id="18" pos="6586" userDrawn="1">
          <p15:clr>
            <a:srgbClr val="D64000"/>
          </p15:clr>
        </p15:guide>
        <p15:guide id="19" pos="6730" userDrawn="1">
          <p15:clr>
            <a:srgbClr val="D64000"/>
          </p15:clr>
        </p15:guide>
        <p15:guide id="20" pos="7392" userDrawn="1">
          <p15:clr>
            <a:srgbClr val="D64000"/>
          </p15:clr>
        </p15:guide>
        <p15:guide id="21" orient="horz" userDrawn="1">
          <p15:clr>
            <a:srgbClr val="D64000"/>
          </p15:clr>
        </p15:guide>
        <p15:guide id="22" orient="horz" pos="4320" userDrawn="1">
          <p15:clr>
            <a:srgbClr val="D64000"/>
          </p15:clr>
        </p15:guide>
        <p15:guide id="23" orient="horz" pos="288" userDrawn="1">
          <p15:clr>
            <a:srgbClr val="D64000"/>
          </p15:clr>
        </p15:guide>
        <p15:guide id="24" orient="horz" pos="792" userDrawn="1">
          <p15:clr>
            <a:srgbClr val="D64000"/>
          </p15:clr>
        </p15:guide>
        <p15:guide id="25" orient="horz" pos="936" userDrawn="1">
          <p15:clr>
            <a:srgbClr val="D64000"/>
          </p15:clr>
        </p15:guide>
        <p15:guide id="26" orient="horz" pos="1440" userDrawn="1">
          <p15:clr>
            <a:srgbClr val="D64000"/>
          </p15:clr>
        </p15:guide>
        <p15:guide id="27" orient="horz" pos="1584" userDrawn="1">
          <p15:clr>
            <a:srgbClr val="D64000"/>
          </p15:clr>
        </p15:guide>
        <p15:guide id="28" orient="horz" pos="2088" userDrawn="1">
          <p15:clr>
            <a:srgbClr val="D64000"/>
          </p15:clr>
        </p15:guide>
        <p15:guide id="29" orient="horz" pos="2232" userDrawn="1">
          <p15:clr>
            <a:srgbClr val="D64000"/>
          </p15:clr>
        </p15:guide>
        <p15:guide id="30" orient="horz" pos="2736" userDrawn="1">
          <p15:clr>
            <a:srgbClr val="D64000"/>
          </p15:clr>
        </p15:guide>
        <p15:guide id="31" orient="horz" pos="2880" userDrawn="1">
          <p15:clr>
            <a:srgbClr val="D64000"/>
          </p15:clr>
        </p15:guide>
        <p15:guide id="32" orient="horz" pos="3384" userDrawn="1">
          <p15:clr>
            <a:srgbClr val="D64000"/>
          </p15:clr>
        </p15:guide>
        <p15:guide id="33" orient="horz" pos="3528" userDrawn="1">
          <p15:clr>
            <a:srgbClr val="D64000"/>
          </p15:clr>
        </p15:guide>
        <p15:guide id="34" orient="horz" pos="4032" userDrawn="1">
          <p15:clr>
            <a:srgbClr val="D6400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EB5890-2665-7210-F51F-F0810D9D5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23166"/>
            <a:ext cx="12192000" cy="0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9C54B0-7CBE-23C1-4597-906747548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38BC4-D82D-D4D1-5F85-78FF573A8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BE2B3-E428-38FC-0C6C-B04B319B9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400803"/>
            <a:ext cx="49847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111125" indent="-111125" algn="l">
              <a:defRPr sz="1000">
                <a:solidFill>
                  <a:schemeClr val="accent2"/>
                </a:solidFill>
              </a:defRPr>
            </a:lvl1pPr>
          </a:lstStyle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‹nº›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3652F-55CD-C070-46C5-B3E0B155F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5675" y="6400803"/>
            <a:ext cx="3108325" cy="2487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Thomson Reuters Logo">
            <a:extLst>
              <a:ext uri="{FF2B5EF4-FFF2-40B4-BE49-F238E27FC236}">
                <a16:creationId xmlns:a16="http://schemas.microsoft.com/office/drawing/2014/main" id="{88270E69-C258-5B73-5F5B-B21AD98D3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5275" y="6188717"/>
            <a:ext cx="1279525" cy="4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4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6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Clario" panose="020B0503030300000000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lario" panose="020B0503030300000000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Clario" panose="020B05030303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D64000"/>
          </p15:clr>
        </p15:guide>
        <p15:guide id="2" pos="7680">
          <p15:clr>
            <a:srgbClr val="D64000"/>
          </p15:clr>
        </p15:guide>
        <p15:guide id="3" pos="288">
          <p15:clr>
            <a:srgbClr val="D64000"/>
          </p15:clr>
        </p15:guide>
        <p15:guide id="4" pos="949">
          <p15:clr>
            <a:srgbClr val="D64000"/>
          </p15:clr>
        </p15:guide>
        <p15:guide id="5" pos="1093">
          <p15:clr>
            <a:srgbClr val="D64000"/>
          </p15:clr>
        </p15:guide>
        <p15:guide id="6" pos="1754">
          <p15:clr>
            <a:srgbClr val="D64000"/>
          </p15:clr>
        </p15:guide>
        <p15:guide id="7" pos="1898">
          <p15:clr>
            <a:srgbClr val="D64000"/>
          </p15:clr>
        </p15:guide>
        <p15:guide id="8" pos="2560">
          <p15:clr>
            <a:srgbClr val="D64000"/>
          </p15:clr>
        </p15:guide>
        <p15:guide id="9" pos="2712">
          <p15:clr>
            <a:srgbClr val="D64000"/>
          </p15:clr>
        </p15:guide>
        <p15:guide id="10" pos="3365">
          <p15:clr>
            <a:srgbClr val="D64000"/>
          </p15:clr>
        </p15:guide>
        <p15:guide id="11" pos="3509">
          <p15:clr>
            <a:srgbClr val="D64000"/>
          </p15:clr>
        </p15:guide>
        <p15:guide id="12" pos="4170">
          <p15:clr>
            <a:srgbClr val="D64000"/>
          </p15:clr>
        </p15:guide>
        <p15:guide id="13" pos="4314">
          <p15:clr>
            <a:srgbClr val="D64000"/>
          </p15:clr>
        </p15:guide>
        <p15:guide id="14" pos="4976">
          <p15:clr>
            <a:srgbClr val="D64000"/>
          </p15:clr>
        </p15:guide>
        <p15:guide id="15" pos="5120">
          <p15:clr>
            <a:srgbClr val="D64000"/>
          </p15:clr>
        </p15:guide>
        <p15:guide id="16" pos="5781">
          <p15:clr>
            <a:srgbClr val="D64000"/>
          </p15:clr>
        </p15:guide>
        <p15:guide id="17" pos="5925">
          <p15:clr>
            <a:srgbClr val="D64000"/>
          </p15:clr>
        </p15:guide>
        <p15:guide id="18" pos="6586">
          <p15:clr>
            <a:srgbClr val="D64000"/>
          </p15:clr>
        </p15:guide>
        <p15:guide id="19" pos="6730">
          <p15:clr>
            <a:srgbClr val="D64000"/>
          </p15:clr>
        </p15:guide>
        <p15:guide id="20" pos="7392">
          <p15:clr>
            <a:srgbClr val="D64000"/>
          </p15:clr>
        </p15:guide>
        <p15:guide id="21" orient="horz">
          <p15:clr>
            <a:srgbClr val="D64000"/>
          </p15:clr>
        </p15:guide>
        <p15:guide id="22" orient="horz" pos="4320">
          <p15:clr>
            <a:srgbClr val="D64000"/>
          </p15:clr>
        </p15:guide>
        <p15:guide id="23" orient="horz" pos="288">
          <p15:clr>
            <a:srgbClr val="D64000"/>
          </p15:clr>
        </p15:guide>
        <p15:guide id="24" orient="horz" pos="792">
          <p15:clr>
            <a:srgbClr val="D64000"/>
          </p15:clr>
        </p15:guide>
        <p15:guide id="25" orient="horz" pos="936">
          <p15:clr>
            <a:srgbClr val="D64000"/>
          </p15:clr>
        </p15:guide>
        <p15:guide id="26" orient="horz" pos="1440">
          <p15:clr>
            <a:srgbClr val="D64000"/>
          </p15:clr>
        </p15:guide>
        <p15:guide id="27" orient="horz" pos="1584">
          <p15:clr>
            <a:srgbClr val="D64000"/>
          </p15:clr>
        </p15:guide>
        <p15:guide id="28" orient="horz" pos="2088">
          <p15:clr>
            <a:srgbClr val="D64000"/>
          </p15:clr>
        </p15:guide>
        <p15:guide id="29" orient="horz" pos="2232">
          <p15:clr>
            <a:srgbClr val="D64000"/>
          </p15:clr>
        </p15:guide>
        <p15:guide id="30" orient="horz" pos="2736">
          <p15:clr>
            <a:srgbClr val="D64000"/>
          </p15:clr>
        </p15:guide>
        <p15:guide id="31" orient="horz" pos="2880">
          <p15:clr>
            <a:srgbClr val="D64000"/>
          </p15:clr>
        </p15:guide>
        <p15:guide id="32" orient="horz" pos="3384">
          <p15:clr>
            <a:srgbClr val="D64000"/>
          </p15:clr>
        </p15:guide>
        <p15:guide id="33" orient="horz" pos="3528">
          <p15:clr>
            <a:srgbClr val="D64000"/>
          </p15:clr>
        </p15:guide>
        <p15:guide id="34" orient="horz" pos="4032">
          <p15:clr>
            <a:srgbClr val="D64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orte.dominioatendimento.com/central/faces/solucao.html?codigo=9494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C83BF70-9178-1F3C-438F-4262D1CF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57400"/>
            <a:ext cx="7782048" cy="1885950"/>
          </a:xfrm>
        </p:spPr>
        <p:txBody>
          <a:bodyPr>
            <a:normAutofit fontScale="90000"/>
          </a:bodyPr>
          <a:lstStyle/>
          <a:p>
            <a:r>
              <a:rPr lang="pt-BR" dirty="0"/>
              <a:t>Adiantamento Salarial</a:t>
            </a:r>
          </a:p>
        </p:txBody>
      </p: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AFEE85A8-0EE3-0AB8-63D6-B84DB65E7AA1}"/>
              </a:ext>
            </a:extLst>
          </p:cNvPr>
          <p:cNvSpPr txBox="1">
            <a:spLocks/>
          </p:cNvSpPr>
          <p:nvPr/>
        </p:nvSpPr>
        <p:spPr>
          <a:xfrm>
            <a:off x="1747837" y="4114800"/>
            <a:ext cx="7782048" cy="7921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Clario" panose="020B0503030300000000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 typeface="Clario" panose="020B0503030300000000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 typeface="Clario" panose="020B0503030300000000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 typeface="Clario" panose="020B0503030300000000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Font typeface="Clario" panose="020B0503030300000000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lario" panose="020B05030303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lario" panose="020B05030303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lario" panose="020B05030303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lario" panose="020B05030303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580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2A7A4-104D-7C5C-C1EA-FEB59EEFA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5086FAA-6C18-025B-9A75-2812C458F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Configurações do cálculo: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6BC2363-229A-7D86-A067-22854AB9F5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10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052E5C4-861F-7ED7-D66B-64CE7DB45AED}"/>
              </a:ext>
            </a:extLst>
          </p:cNvPr>
          <p:cNvSpPr txBox="1"/>
          <p:nvPr/>
        </p:nvSpPr>
        <p:spPr>
          <a:xfrm>
            <a:off x="615820" y="1096045"/>
            <a:ext cx="482575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personalizar o cálculo do adiantamento salarial: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Controle &gt; Parâmetros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Adiantamento &gt; Definições</a:t>
            </a:r>
            <a:r>
              <a:rPr lang="pt-BR" sz="1600" dirty="0"/>
              <a:t>, nos quadros: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r>
              <a:rPr lang="pt-BR" sz="1600" dirty="0"/>
              <a:t>• </a:t>
            </a:r>
            <a:r>
              <a:rPr lang="pt-BR" sz="1600" b="1" dirty="0"/>
              <a:t>Calcular</a:t>
            </a:r>
            <a:r>
              <a:rPr lang="pt-BR" sz="1600" dirty="0"/>
              <a:t>: Indique para quais colaboradores será realizado o cálculo de adiantamento;</a:t>
            </a:r>
          </a:p>
          <a:p>
            <a:endParaRPr lang="pt-BR" sz="1600" dirty="0"/>
          </a:p>
          <a:p>
            <a:r>
              <a:rPr lang="pt-BR" sz="1600" dirty="0"/>
              <a:t>• </a:t>
            </a:r>
            <a:r>
              <a:rPr lang="pt-BR" sz="1600" b="1" dirty="0"/>
              <a:t>Base de Cálculo</a:t>
            </a:r>
            <a:r>
              <a:rPr lang="pt-BR" sz="1600" dirty="0"/>
              <a:t>: Selecione se o cálculo do adiantamento terá como base o ‘Salario contratual’ ou ‘Salário e Adicionais’;</a:t>
            </a:r>
          </a:p>
          <a:p>
            <a:endParaRPr lang="pt-BR" sz="1600" dirty="0"/>
          </a:p>
          <a:p>
            <a:r>
              <a:rPr lang="pt-BR" sz="1600" dirty="0"/>
              <a:t>• </a:t>
            </a:r>
            <a:r>
              <a:rPr lang="pt-BR" sz="1600" b="1" dirty="0"/>
              <a:t>Opções</a:t>
            </a:r>
            <a:r>
              <a:rPr lang="pt-BR" sz="1600" dirty="0"/>
              <a:t>: Defina percentual, percentual para estagiários, possibilidade de mais de um cálculo de adiantamento, dentre outros.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125819C-0391-945A-00C8-CBFD78A68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52" y="1096045"/>
            <a:ext cx="5837381" cy="484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9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4CA26AF-2217-4DAB-38DD-5AD36D6779A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40828" y="1547289"/>
            <a:ext cx="6963829" cy="3129532"/>
          </a:xfrm>
        </p:spPr>
        <p:txBody>
          <a:bodyPr>
            <a:normAutofit/>
          </a:bodyPr>
          <a:lstStyle/>
          <a:p>
            <a:pPr>
              <a:buClr>
                <a:srgbClr val="D64000"/>
              </a:buClr>
            </a:pPr>
            <a:r>
              <a:rPr lang="pt-BR" sz="1600" dirty="0"/>
              <a:t>Quando o cálculo de adiantamento salarial não é realizado para algum colaborador, avalie: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Se o empregado não está configurado para calcular Adiantamento Salarial;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Se o empregado foi admitido no mês;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Se o empregado está em gozo de Férias;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Se o empregado está afastado;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Se a empregada está de Licença Maternidade; </a:t>
            </a:r>
          </a:p>
          <a:p>
            <a:pPr marL="285750" indent="-285750"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Rubrica de adiantamento configurada para cálculo proporcional.</a:t>
            </a:r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9925DB-92A9-3B9B-F130-DCDAA00567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11</a:t>
            </a:fld>
            <a:endParaRPr lang="en-US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140827B-B543-84A4-2FAF-B15A366D8568}"/>
              </a:ext>
            </a:extLst>
          </p:cNvPr>
          <p:cNvCxnSpPr/>
          <p:nvPr/>
        </p:nvCxnSpPr>
        <p:spPr>
          <a:xfrm>
            <a:off x="4306529" y="226142"/>
            <a:ext cx="0" cy="5771826"/>
          </a:xfrm>
          <a:prstGeom prst="lin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53E7D1E1-D146-157B-0C3D-17E9EFDAB695}"/>
              </a:ext>
            </a:extLst>
          </p:cNvPr>
          <p:cNvCxnSpPr>
            <a:cxnSpLocks/>
          </p:cNvCxnSpPr>
          <p:nvPr/>
        </p:nvCxnSpPr>
        <p:spPr>
          <a:xfrm>
            <a:off x="4306529" y="304800"/>
            <a:ext cx="0" cy="5693168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CE05FD7-987B-A8CF-9E90-F4409FB41DF6}"/>
              </a:ext>
            </a:extLst>
          </p:cNvPr>
          <p:cNvSpPr txBox="1"/>
          <p:nvPr/>
        </p:nvSpPr>
        <p:spPr>
          <a:xfrm>
            <a:off x="457200" y="2199533"/>
            <a:ext cx="35150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Por que </a:t>
            </a:r>
            <a:r>
              <a:rPr lang="en-US" sz="3600" b="1" dirty="0" err="1">
                <a:latin typeface="+mj-lt"/>
              </a:rPr>
              <a:t>não</a:t>
            </a:r>
            <a:r>
              <a:rPr lang="en-US" sz="3600" b="1" dirty="0">
                <a:latin typeface="+mj-lt"/>
              </a:rPr>
              <a:t> </a:t>
            </a:r>
            <a:r>
              <a:rPr lang="en-US" sz="3600" b="1" dirty="0" err="1">
                <a:latin typeface="+mj-lt"/>
              </a:rPr>
              <a:t>calcula</a:t>
            </a:r>
            <a:r>
              <a:rPr lang="en-US" sz="3600" b="1" dirty="0">
                <a:latin typeface="+mj-lt"/>
              </a:rPr>
              <a:t>?</a:t>
            </a:r>
            <a:endParaRPr lang="pt-BR" sz="3600" b="1" dirty="0">
              <a:latin typeface="+mj-lt"/>
            </a:endParaRPr>
          </a:p>
        </p:txBody>
      </p:sp>
      <p:pic>
        <p:nvPicPr>
          <p:cNvPr id="7" name="Picture 2" descr="Rassegna Stampa – AINAT 2017 – More Comunicazione">
            <a:extLst>
              <a:ext uri="{FF2B5EF4-FFF2-40B4-BE49-F238E27FC236}">
                <a16:creationId xmlns:a16="http://schemas.microsoft.com/office/drawing/2014/main" id="{404A8CCD-3919-DAC9-1D57-9A60A0B12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001" y="4835429"/>
            <a:ext cx="743410" cy="74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hlinkClick r:id="rId3"/>
            <a:extLst>
              <a:ext uri="{FF2B5EF4-FFF2-40B4-BE49-F238E27FC236}">
                <a16:creationId xmlns:a16="http://schemas.microsoft.com/office/drawing/2014/main" id="{0E1FAC7B-9DAD-378E-4140-FC251EF7D87F}"/>
              </a:ext>
            </a:extLst>
          </p:cNvPr>
          <p:cNvSpPr txBox="1"/>
          <p:nvPr/>
        </p:nvSpPr>
        <p:spPr>
          <a:xfrm>
            <a:off x="5377069" y="5037857"/>
            <a:ext cx="584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D64000"/>
                </a:solidFill>
              </a:rPr>
              <a:t>Por que não calcula Adiantamento Salarial para empregado?</a:t>
            </a:r>
          </a:p>
        </p:txBody>
      </p:sp>
    </p:spTree>
    <p:extLst>
      <p:ext uri="{BB962C8B-B14F-4D97-AF65-F5344CB8AC3E}">
        <p14:creationId xmlns:p14="http://schemas.microsoft.com/office/powerpoint/2010/main" val="1159655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A1501-D807-E292-F17F-F4776A8A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E201EB4-26F7-6B4E-65D6-842CE099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31418"/>
            <a:ext cx="11277600" cy="86793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Empregado não está configurado para cálculo de adiantamento salarial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2BEEB4-EA25-D719-0F44-4E70F86B35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12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12D1382-9006-B70E-E3D1-2227E85711DC}"/>
              </a:ext>
            </a:extLst>
          </p:cNvPr>
          <p:cNvSpPr txBox="1"/>
          <p:nvPr/>
        </p:nvSpPr>
        <p:spPr>
          <a:xfrm>
            <a:off x="615820" y="1365647"/>
            <a:ext cx="48257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Arquivo &gt; Empregados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Lan &gt; Definições</a:t>
            </a:r>
            <a:r>
              <a:rPr lang="pt-BR" sz="1600" dirty="0"/>
              <a:t>, selecione o quadro ‘[x] </a:t>
            </a:r>
            <a:r>
              <a:rPr lang="pt-BR" sz="1600" b="1" dirty="0"/>
              <a:t>Calcula adiantamento salarial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5193B68-78B5-5CA3-3EB5-728387B39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661" y="1365647"/>
            <a:ext cx="5601519" cy="412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7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AC020-F312-63A9-46B1-558E45162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222AAF4-A5E5-9D56-01AA-6EC22E70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Empregado admitido no mês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9DDA41B-62E3-5583-3C0E-89013C0620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13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E75935-567B-E343-F187-068140625158}"/>
              </a:ext>
            </a:extLst>
          </p:cNvPr>
          <p:cNvSpPr txBox="1"/>
          <p:nvPr/>
        </p:nvSpPr>
        <p:spPr>
          <a:xfrm>
            <a:off x="706437" y="1175192"/>
            <a:ext cx="5174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Controle &gt; Parâmetros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Adiantamento &gt; Proporcionalidade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Selecione o quadro </a:t>
            </a:r>
            <a:r>
              <a:rPr lang="pt-BR" sz="1600" b="1" dirty="0"/>
              <a:t>‘[x] Calcular adiantamento na competência de admissão’ </a:t>
            </a:r>
            <a:r>
              <a:rPr lang="pt-BR" sz="1600" dirty="0"/>
              <a:t>e personalize o cálculo, selecionando as demais opções do quadro, conforme necessidade;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Para salvar, 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C41C0E8-8F76-0960-A81F-2E041A647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175192"/>
            <a:ext cx="5693995" cy="47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52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C0627-5687-4B3C-69F0-92A79108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CE6BA70-AB35-0FF4-2930-DC5419C7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Empregado em gozo de férias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3D4EF1-A969-65DF-12CC-36AEC8E6C0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14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96AC64-FB73-11FF-31AF-DAB3C19FCEBC}"/>
              </a:ext>
            </a:extLst>
          </p:cNvPr>
          <p:cNvSpPr txBox="1"/>
          <p:nvPr/>
        </p:nvSpPr>
        <p:spPr>
          <a:xfrm>
            <a:off x="706437" y="1175192"/>
            <a:ext cx="5174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Controle &gt; Parâmetros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Adiantamento &gt; Proporcionalidade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Selecione o quadro </a:t>
            </a:r>
            <a:r>
              <a:rPr lang="pt-BR" sz="1600" b="1" dirty="0"/>
              <a:t>‘[x] Calcular adiantamento na competência de férias’ </a:t>
            </a:r>
            <a:r>
              <a:rPr lang="pt-BR" sz="1600" dirty="0"/>
              <a:t>e personalize o cálculo, selecionando as demais opções do quadro, conforme necessidade;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Para salvar, 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5586C6-7280-9A45-8509-ECC2A47A5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352" y="1175192"/>
            <a:ext cx="5693995" cy="47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2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6F4D0-10B8-856E-DB49-83FB375AE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ECBECA8-38D6-95A9-D176-D30C5F9D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Empregado afastado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6F8F922-FD68-0BEE-F4B0-2D5BC6CE15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15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E17403-0AE6-3456-127C-3A8626DCF19A}"/>
              </a:ext>
            </a:extLst>
          </p:cNvPr>
          <p:cNvSpPr txBox="1"/>
          <p:nvPr/>
        </p:nvSpPr>
        <p:spPr>
          <a:xfrm>
            <a:off x="706437" y="1175192"/>
            <a:ext cx="517496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Controle &gt; Parâmetros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Adiantamento &gt; Proporcionalidade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Selecione o quadro </a:t>
            </a:r>
            <a:r>
              <a:rPr lang="pt-BR" sz="1600" b="1" dirty="0"/>
              <a:t>‘[x] Calcular adiantamento na competência que houver outros afastamentos’ </a:t>
            </a:r>
            <a:r>
              <a:rPr lang="pt-BR" sz="1600" dirty="0"/>
              <a:t>e personalize o cálculo, selecionando as demais opções do quadro, conforme necessidade;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Para salvar, 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712DDB-F672-57C1-F1AF-A0E5ECC62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175192"/>
            <a:ext cx="5693995" cy="47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65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A74A5-00B9-F4B0-4E4B-8A1790DDE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FFD88E-6EB4-87F6-F9D4-8A0342508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Empregada de licença maternidade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10151F8-DE1B-2DE2-7C31-4274C8EAD6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16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53F120-2383-11C9-4545-4EA47DA92708}"/>
              </a:ext>
            </a:extLst>
          </p:cNvPr>
          <p:cNvSpPr txBox="1"/>
          <p:nvPr/>
        </p:nvSpPr>
        <p:spPr>
          <a:xfrm>
            <a:off x="706437" y="1175192"/>
            <a:ext cx="51749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Controle &gt; Parâmetros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Adiantamento &gt; Proporcionalidade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Selecione o quadro </a:t>
            </a:r>
            <a:r>
              <a:rPr lang="pt-BR" sz="1600" b="1" dirty="0"/>
              <a:t>‘[x] Calcular adiantamento na competência que houver afastamento por maternidade’ </a:t>
            </a:r>
            <a:r>
              <a:rPr lang="pt-BR" sz="1600" dirty="0"/>
              <a:t>e personalize o cálculo, selecionando as demais opções do quadro, conforme necessidade;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Para salvar, 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59BB431-E2B0-A139-9E4A-89464EC20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175192"/>
            <a:ext cx="5693995" cy="47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88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8DB97-CA22-2FF9-455C-816E2EDC6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2B71375-BB45-1207-FA86-C17BCBE0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Rubrica de adiantamento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075767-6260-2B0F-45C9-6514686746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17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01DE560-D39B-0618-39A9-B3959F62F430}"/>
              </a:ext>
            </a:extLst>
          </p:cNvPr>
          <p:cNvSpPr txBox="1"/>
          <p:nvPr/>
        </p:nvSpPr>
        <p:spPr>
          <a:xfrm>
            <a:off x="706437" y="1175192"/>
            <a:ext cx="51749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configurar: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Arquivo &gt; Rubricas</a:t>
            </a:r>
            <a:r>
              <a:rPr lang="pt-BR" sz="1600" dirty="0"/>
              <a:t>;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Na guia </a:t>
            </a:r>
            <a:r>
              <a:rPr lang="pt-BR" sz="1600" b="1" dirty="0"/>
              <a:t>Configurações</a:t>
            </a:r>
            <a:r>
              <a:rPr lang="pt-BR" sz="1600" dirty="0"/>
              <a:t>, no quadro </a:t>
            </a:r>
            <a:r>
              <a:rPr lang="pt-BR" sz="1600" b="1" dirty="0"/>
              <a:t>Opções</a:t>
            </a:r>
            <a:r>
              <a:rPr lang="pt-BR" sz="1600" dirty="0"/>
              <a:t>, desmarque a opção </a:t>
            </a:r>
            <a:r>
              <a:rPr lang="pt-BR" sz="1600" b="1" dirty="0"/>
              <a:t>‘[  ] Paga proporcional’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Clique em </a:t>
            </a:r>
            <a:r>
              <a:rPr lang="pt-BR" sz="1600" b="1" dirty="0"/>
              <a:t>[Gravar]</a:t>
            </a:r>
            <a:r>
              <a:rPr lang="pt-BR" sz="1600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084D49D-64D4-E9CF-CFB6-BE03D05BA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175192"/>
            <a:ext cx="5483891" cy="472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0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6AB35C6-B14E-ADC6-ECEA-A6037F3D5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160" y="1329078"/>
            <a:ext cx="5317890" cy="419984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F56D734-A6A9-0703-0CA3-E72D29F4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Cálculo de Adiantamento Salarial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945EE13-6AFE-D468-CE43-DEBA331157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18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8CB72F-5150-FC57-99D3-E250156617D2}"/>
              </a:ext>
            </a:extLst>
          </p:cNvPr>
          <p:cNvSpPr txBox="1"/>
          <p:nvPr/>
        </p:nvSpPr>
        <p:spPr>
          <a:xfrm>
            <a:off x="597889" y="1230466"/>
            <a:ext cx="497815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Para calcular: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Acesse </a:t>
            </a:r>
            <a:r>
              <a:rPr lang="pt-BR" sz="1600" b="1" dirty="0"/>
              <a:t>Processos &gt; Cálculo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Defina</a:t>
            </a:r>
            <a:r>
              <a:rPr lang="pt-BR" sz="1600" b="1" dirty="0"/>
              <a:t> Mês/Ano</a:t>
            </a:r>
            <a:r>
              <a:rPr lang="pt-BR" sz="1600" dirty="0"/>
              <a:t> e no campo </a:t>
            </a:r>
            <a:r>
              <a:rPr lang="pt-BR" sz="1600" b="1" dirty="0"/>
              <a:t>Tipo da folha</a:t>
            </a:r>
            <a:r>
              <a:rPr lang="pt-BR" sz="1600" dirty="0"/>
              <a:t>, selecione ‘</a:t>
            </a:r>
            <a:r>
              <a:rPr lang="pt-BR" sz="1600" b="1" dirty="0"/>
              <a:t>Adiantamento’</a:t>
            </a:r>
            <a:r>
              <a:rPr lang="pt-BR" sz="1600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Selecione as opções: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r>
              <a:rPr lang="pt-BR" sz="1600" dirty="0"/>
              <a:t>• </a:t>
            </a:r>
            <a:r>
              <a:rPr lang="pt-BR" sz="1600" b="1" dirty="0"/>
              <a:t>‘[x] Para quem tem adiantamento lançado’</a:t>
            </a:r>
            <a:r>
              <a:rPr lang="pt-BR" sz="1600" dirty="0"/>
              <a:t>, para calcular </a:t>
            </a:r>
            <a:r>
              <a:rPr lang="pt-BR" sz="1600" u="sng" dirty="0"/>
              <a:t>apenas</a:t>
            </a:r>
            <a:r>
              <a:rPr lang="pt-BR" sz="1600" dirty="0"/>
              <a:t> para os colaboradores que tem valor de adiantamento lançado;</a:t>
            </a:r>
          </a:p>
          <a:p>
            <a:endParaRPr lang="pt-BR" sz="1600" dirty="0"/>
          </a:p>
          <a:p>
            <a:r>
              <a:rPr lang="pt-BR" sz="1600" dirty="0"/>
              <a:t>• </a:t>
            </a:r>
            <a:r>
              <a:rPr lang="pt-BR" sz="1600" b="1" dirty="0"/>
              <a:t>‘[x] Calcular adiantamento salarial conforme percentual do empregado’</a:t>
            </a:r>
            <a:r>
              <a:rPr lang="pt-BR" sz="1600" dirty="0"/>
              <a:t>, para considerar o percentual informado no cadastro do empregado;</a:t>
            </a:r>
          </a:p>
          <a:p>
            <a:endParaRPr lang="pt-BR" sz="1600" dirty="0"/>
          </a:p>
          <a:p>
            <a:pPr marL="342900" indent="-342900">
              <a:buFont typeface="+mj-lt"/>
              <a:buAutoNum type="arabicPeriod" startAt="4"/>
            </a:pPr>
            <a:r>
              <a:rPr lang="pt-BR" sz="1600" dirty="0"/>
              <a:t>Preencha o </a:t>
            </a:r>
            <a:r>
              <a:rPr lang="pt-BR" sz="1600" b="1" dirty="0"/>
              <a:t>Percentual</a:t>
            </a:r>
            <a:r>
              <a:rPr lang="pt-BR" sz="1600" dirty="0"/>
              <a:t> de adiantamento;</a:t>
            </a:r>
          </a:p>
          <a:p>
            <a:pPr marL="342900" indent="-342900">
              <a:buFont typeface="+mj-lt"/>
              <a:buAutoNum type="arabicPeriod" startAt="4"/>
            </a:pPr>
            <a:endParaRPr lang="pt-BR" sz="1600" dirty="0"/>
          </a:p>
          <a:p>
            <a:pPr marL="342900" indent="-342900">
              <a:buFont typeface="+mj-lt"/>
              <a:buAutoNum type="arabicPeriod" startAt="4"/>
            </a:pPr>
            <a:r>
              <a:rPr lang="pt-BR" sz="1600" dirty="0"/>
              <a:t>Clique em </a:t>
            </a:r>
            <a:r>
              <a:rPr lang="pt-BR" sz="1600" b="1" dirty="0"/>
              <a:t>[Calcular]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403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D040CE4-9159-0C45-50A5-9EC6E656E4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75F1BAD-5B60-9E2A-FECB-9F1B545D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362200"/>
            <a:ext cx="7782048" cy="1885950"/>
          </a:xfrm>
        </p:spPr>
        <p:txBody>
          <a:bodyPr/>
          <a:lstStyle/>
          <a:p>
            <a:r>
              <a:rPr lang="pt-BR" dirty="0"/>
              <a:t>Domínio Folha</a:t>
            </a:r>
          </a:p>
        </p:txBody>
      </p:sp>
    </p:spTree>
    <p:extLst>
      <p:ext uri="{BB962C8B-B14F-4D97-AF65-F5344CB8AC3E}">
        <p14:creationId xmlns:p14="http://schemas.microsoft.com/office/powerpoint/2010/main" val="247602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49DAE-3289-FD50-CDB3-33882D9ADA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095999" y="1880294"/>
            <a:ext cx="5906611" cy="3097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021"/>
                </a:solidFill>
              </a:rPr>
              <a:t>O que </a:t>
            </a:r>
            <a:r>
              <a:rPr lang="en-US" sz="2800" b="1" dirty="0" err="1">
                <a:solidFill>
                  <a:srgbClr val="123021"/>
                </a:solidFill>
              </a:rPr>
              <a:t>você</a:t>
            </a:r>
            <a:r>
              <a:rPr lang="en-US" sz="2800" b="1" dirty="0">
                <a:solidFill>
                  <a:srgbClr val="123021"/>
                </a:solidFill>
              </a:rPr>
              <a:t> </a:t>
            </a:r>
            <a:r>
              <a:rPr lang="en-US" sz="2800" b="1" dirty="0" err="1">
                <a:solidFill>
                  <a:srgbClr val="123021"/>
                </a:solidFill>
              </a:rPr>
              <a:t>vai</a:t>
            </a:r>
            <a:r>
              <a:rPr lang="en-US" sz="2800" b="1" dirty="0">
                <a:solidFill>
                  <a:srgbClr val="123021"/>
                </a:solidFill>
              </a:rPr>
              <a:t> </a:t>
            </a:r>
            <a:r>
              <a:rPr lang="en-US" sz="2800" b="1" dirty="0" err="1">
                <a:solidFill>
                  <a:srgbClr val="123021"/>
                </a:solidFill>
              </a:rPr>
              <a:t>aprender</a:t>
            </a:r>
            <a:r>
              <a:rPr lang="en-US" sz="2800" b="1" dirty="0">
                <a:solidFill>
                  <a:srgbClr val="123021"/>
                </a:solidFill>
              </a:rPr>
              <a:t>?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DAE762-BB5D-A32B-6AB7-EC2A471ED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D04AF84-D367-391C-F356-79A887A7E1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2</a:t>
            </a:fld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31386C-C67C-828B-84EC-FB300B8CE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48" y="1643332"/>
            <a:ext cx="5145510" cy="3429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81956C1-7E6C-273B-09A6-D75939B72AB2}"/>
              </a:ext>
            </a:extLst>
          </p:cNvPr>
          <p:cNvSpPr txBox="1"/>
          <p:nvPr/>
        </p:nvSpPr>
        <p:spPr>
          <a:xfrm>
            <a:off x="6095999" y="2590800"/>
            <a:ext cx="6553200" cy="1703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Conceito</a:t>
            </a:r>
          </a:p>
          <a:p>
            <a:pPr marL="285750" indent="-285750" algn="just">
              <a:lnSpc>
                <a:spcPct val="150000"/>
              </a:lnSpc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Configurações</a:t>
            </a:r>
          </a:p>
          <a:p>
            <a:pPr marL="285750" indent="-285750" algn="just">
              <a:lnSpc>
                <a:spcPct val="150000"/>
              </a:lnSpc>
              <a:buClr>
                <a:srgbClr val="D64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Cálculo</a:t>
            </a:r>
          </a:p>
          <a:p>
            <a:pPr marL="285750" indent="-285750" algn="just">
              <a:lnSpc>
                <a:spcPct val="150000"/>
              </a:lnSpc>
              <a:buClr>
                <a:srgbClr val="D64000"/>
              </a:buClr>
              <a:buFont typeface="Wingdings" panose="05000000000000000000" pitchFamily="2" charset="2"/>
              <a:buChar char="§"/>
            </a:pPr>
            <a:endParaRPr lang="pt-BR" dirty="0">
              <a:latin typeface="Clario" panose="020B05030303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75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0F302C-3A87-4C27-D6D8-5B0D9BFBAD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CTD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8B96F-572A-8BCF-07F8-5AA52887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Adiantamento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Salarial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120F9-7694-2C06-F3FF-37ACBA3B7FC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0314264" cy="4512068"/>
          </a:xfrm>
        </p:spPr>
        <p:txBody>
          <a:bodyPr/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O adiantamento salarial, também conhecido como antecipação salarial ou vale salarial, é o pagamento de uma porcentagem do salário ao empregado antes da data de recebimento usual do salário. O valor antecipado é descontado na folha de pagamento.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endParaRPr lang="pt-BR" dirty="0">
              <a:latin typeface="Clario" panose="020B0503030300000000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Esse valor pode ser entre 20% a 40%, porém normalmente é 40% do salário mensal.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endParaRPr lang="pt-BR" dirty="0">
              <a:latin typeface="Clario" panose="020B0503030300000000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E o pagamento ocorre entre o 15º e o 20º dia útil do mês.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E87EC-AA98-0157-45C3-A5E3A3EC0F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79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0F302C-3A87-4C27-D6D8-5B0D9BFBAD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CTD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8B96F-572A-8BCF-07F8-5AA52887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Adiantamento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Salarial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120F9-7694-2C06-F3FF-37ACBA3B7FC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0314264" cy="4512068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>
                <a:latin typeface="Clario" panose="020B0503030300000000" pitchFamily="34" charset="0"/>
              </a:rPr>
              <a:t>O imposto de renda deve ser retido no adiantamento?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endParaRPr lang="pt-BR" sz="1800" dirty="0">
              <a:solidFill>
                <a:srgbClr val="404040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dirty="0">
                <a:latin typeface="Clario" panose="020B0503030300000000" pitchFamily="34" charset="0"/>
              </a:rPr>
              <a:t>O IRRF deve ser retido no adiantamento, quando ele </a:t>
            </a:r>
            <a:r>
              <a:rPr lang="pt-BR" b="1" dirty="0">
                <a:solidFill>
                  <a:srgbClr val="C00000"/>
                </a:solidFill>
              </a:rPr>
              <a:t>não for pago na mesma competência da folha mensal</a:t>
            </a:r>
            <a:r>
              <a:rPr lang="pt-BR" dirty="0">
                <a:solidFill>
                  <a:srgbClr val="404040"/>
                </a:solidFill>
              </a:rPr>
              <a:t>. </a:t>
            </a:r>
            <a:r>
              <a:rPr lang="pt-BR" dirty="0">
                <a:latin typeface="Clario" panose="020B0503030300000000" pitchFamily="34" charset="0"/>
              </a:rPr>
              <a:t>Essa regra está prevista no RIR/2018, art. 678.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E87EC-AA98-0157-45C3-A5E3A3EC0F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6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0F302C-3A87-4C27-D6D8-5B0D9BFBAD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CTD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8B96F-572A-8BCF-07F8-5AA52887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Adiantamento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Salarial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120F9-7694-2C06-F3FF-37ACBA3B7FC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0314264" cy="45120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b="1" dirty="0"/>
              <a:t>Adiantamento e Folha pagas no mesmo mês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>
                <a:latin typeface="Clario" panose="020B0503030300000000" pitchFamily="34" charset="0"/>
              </a:rPr>
              <a:t>Adiantamento 08/2026 = 20/08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>
                <a:latin typeface="Clario" panose="020B0503030300000000" pitchFamily="34" charset="0"/>
              </a:rPr>
              <a:t>Folha Mensal 08/2026 = 31/08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>
                <a:solidFill>
                  <a:srgbClr val="404040"/>
                </a:solidFill>
              </a:rPr>
              <a:t>&gt;</a:t>
            </a:r>
            <a:r>
              <a:rPr lang="pt-BR" b="1" dirty="0">
                <a:solidFill>
                  <a:srgbClr val="C00000"/>
                </a:solidFill>
              </a:rPr>
              <a:t> Não tributa IRRF no Adiantamento</a:t>
            </a:r>
            <a:r>
              <a:rPr lang="pt-BR" dirty="0">
                <a:latin typeface="Clario" panose="020B0503030300000000" pitchFamily="34" charset="0"/>
              </a:rPr>
              <a:t>, pois o adiantamento e a folha foram pagos no mesmo mês.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endParaRPr lang="pt-BR" dirty="0">
              <a:solidFill>
                <a:srgbClr val="40404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E87EC-AA98-0157-45C3-A5E3A3EC0F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04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0F302C-3A87-4C27-D6D8-5B0D9BFBAD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CTD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8B96F-572A-8BCF-07F8-5AA52887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Adiantamento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Salarial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120F9-7694-2C06-F3FF-37ACBA3B7FC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7200" y="1485900"/>
            <a:ext cx="10314264" cy="45120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b="1" dirty="0"/>
              <a:t>Adiantamento e folha pagos em meses distintos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/>
              <a:t>Adiantamento 08/2026 = 20/08 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/>
              <a:t>Folha Mensal 08/2026 = 05/09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pt-BR" dirty="0">
                <a:solidFill>
                  <a:srgbClr val="404040"/>
                </a:solidFill>
              </a:rPr>
              <a:t>&gt; </a:t>
            </a:r>
            <a:r>
              <a:rPr lang="pt-BR" b="1" dirty="0">
                <a:solidFill>
                  <a:srgbClr val="C00000"/>
                </a:solidFill>
              </a:rPr>
              <a:t>Tributa IRRF no Adiantamento</a:t>
            </a:r>
            <a:r>
              <a:rPr lang="pt-BR" dirty="0"/>
              <a:t>, pois a folha de pagamento mensal é paga no 5º dia útil do mês subsequente e a folha de adiantamento paga no dia 20, assim é obrigada a tributação de IRRF na folha de adiantamento.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E87EC-AA98-0157-45C3-A5E3A3EC0F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35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F56D734-A6A9-0703-0CA3-E72D29F4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2531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Configuração Parâmetros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945EE13-6AFE-D468-CE43-DEBA331157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7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8CB72F-5150-FC57-99D3-E250156617D2}"/>
              </a:ext>
            </a:extLst>
          </p:cNvPr>
          <p:cNvSpPr txBox="1"/>
          <p:nvPr/>
        </p:nvSpPr>
        <p:spPr>
          <a:xfrm>
            <a:off x="457199" y="1217798"/>
            <a:ext cx="45160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Para configurar a Data de pagamento, acesse:</a:t>
            </a:r>
          </a:p>
          <a:p>
            <a:endParaRPr lang="pt-BR" sz="1000" dirty="0"/>
          </a:p>
          <a:p>
            <a:pPr marL="342900" indent="-342900">
              <a:buFont typeface="+mj-lt"/>
              <a:buAutoNum type="arabicPeriod"/>
            </a:pPr>
            <a:r>
              <a:rPr lang="pt-BR" b="1" dirty="0"/>
              <a:t>Controle &gt; Parâmetros</a:t>
            </a:r>
            <a:r>
              <a:rPr lang="pt-BR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000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Na guia </a:t>
            </a:r>
            <a:r>
              <a:rPr lang="pt-BR" b="1" dirty="0"/>
              <a:t>Geral &gt; Personaliza &gt; Data de Pagamento</a:t>
            </a:r>
            <a:r>
              <a:rPr lang="pt-BR" dirty="0"/>
              <a:t>;</a:t>
            </a:r>
          </a:p>
          <a:p>
            <a:pPr marL="342900" indent="-342900">
              <a:buFont typeface="+mj-lt"/>
              <a:buAutoNum type="arabicPeriod"/>
            </a:pPr>
            <a:endParaRPr lang="pt-BR" sz="1000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Defina as informações do quadro </a:t>
            </a:r>
            <a:r>
              <a:rPr lang="pt-BR" b="1" dirty="0"/>
              <a:t>Folha Mensal e adiantamento</a:t>
            </a:r>
            <a:r>
              <a:rPr lang="pt-BR" dirty="0"/>
              <a:t>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4C61BD0-F86C-BA71-C8E2-2EA0C4F6F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217798"/>
            <a:ext cx="5381684" cy="44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9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50A43F4-D682-B30A-662B-A71A30F7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413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Configuração Rubricas de Adiantamento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CB75D7E-E256-0B25-8154-376F1BF12E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8</a:t>
            </a:fld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63F40C2-6F7B-EFFF-5015-3FF4A9D13FF3}"/>
              </a:ext>
            </a:extLst>
          </p:cNvPr>
          <p:cNvSpPr txBox="1"/>
          <p:nvPr/>
        </p:nvSpPr>
        <p:spPr>
          <a:xfrm>
            <a:off x="457200" y="1213269"/>
            <a:ext cx="111780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Para folha mensal com data de pagamento no </a:t>
            </a:r>
            <a:r>
              <a:rPr lang="pt-BR" sz="1600" b="1" u="sng" dirty="0"/>
              <a:t>5º dia útil do mês subsequente</a:t>
            </a:r>
            <a:r>
              <a:rPr lang="pt-BR" sz="1600" dirty="0"/>
              <a:t>. As rubricas ‘980-Adiantamento Salarial’  e ‘981-Desc. Adiantamento Salarial’ devem:</a:t>
            </a:r>
            <a:endParaRPr lang="pt-BR" sz="1600" b="1" u="sng" dirty="0"/>
          </a:p>
          <a:p>
            <a:pPr algn="just">
              <a:buClr>
                <a:srgbClr val="C00000"/>
              </a:buClr>
            </a:pPr>
            <a:endParaRPr lang="pt-BR" sz="1000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1600" dirty="0"/>
              <a:t>Na guia </a:t>
            </a:r>
            <a:r>
              <a:rPr lang="pt-BR" sz="1600" b="1" dirty="0"/>
              <a:t>Configurações</a:t>
            </a:r>
            <a:r>
              <a:rPr lang="pt-BR" sz="1600" dirty="0"/>
              <a:t>, no quadro </a:t>
            </a:r>
            <a:r>
              <a:rPr lang="pt-BR" sz="1600" b="1" dirty="0"/>
              <a:t>Relatório</a:t>
            </a:r>
            <a:r>
              <a:rPr lang="pt-BR" sz="1600" dirty="0"/>
              <a:t>, manter selecionada a opção </a:t>
            </a:r>
            <a:r>
              <a:rPr lang="pt-BR" sz="1600" b="1" dirty="0"/>
              <a:t>‘[x] DIRF/Comprovante de rendimentos’</a:t>
            </a:r>
            <a:r>
              <a:rPr lang="pt-BR" sz="1600" dirty="0"/>
              <a:t>;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1600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1600" dirty="0"/>
              <a:t>Na guia </a:t>
            </a:r>
            <a:r>
              <a:rPr lang="pt-BR" sz="1600" b="1" dirty="0"/>
              <a:t>Soma na Base de Cálculo</a:t>
            </a:r>
            <a:r>
              <a:rPr lang="pt-BR" sz="1600" dirty="0"/>
              <a:t>, possuir as bases </a:t>
            </a:r>
            <a:r>
              <a:rPr lang="pt-BR" sz="1600" b="1" dirty="0"/>
              <a:t>‘59-IRRF Exterior’ </a:t>
            </a:r>
            <a:r>
              <a:rPr lang="pt-BR" sz="1600" dirty="0"/>
              <a:t>e </a:t>
            </a:r>
            <a:r>
              <a:rPr lang="pt-BR" sz="1600" b="1" dirty="0"/>
              <a:t>‘21-IRRF Mensal’ </a:t>
            </a:r>
            <a:r>
              <a:rPr lang="pt-BR" sz="1600" dirty="0"/>
              <a:t>informadas.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1600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pt-BR" sz="16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3AA2CD-DF1F-8B3C-9F5B-6320B9F8E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13" y="3112998"/>
            <a:ext cx="3908388" cy="322051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63A6ED5-2601-38AB-4EC6-8F429270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906" y="3106877"/>
            <a:ext cx="3908389" cy="322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58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50A43F4-D682-B30A-662B-A71A30F7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4137"/>
            <a:ext cx="11277600" cy="480131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Configuração Rubricas de Adiantamento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CB75D7E-E256-0B25-8154-376F1BF12E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Clario" panose="020B0503030300000000" pitchFamily="34" charset="0"/>
              <a:buChar char="●"/>
            </a:pPr>
            <a:fld id="{D1A0B9A6-BF73-4DA8-BC34-AEA6A28AC37D}" type="slidenum">
              <a:rPr lang="en-US" smtClean="0"/>
              <a:pPr>
                <a:buClr>
                  <a:schemeClr val="tx2"/>
                </a:buClr>
                <a:buFont typeface="Clario" panose="020B0503030300000000" pitchFamily="34" charset="0"/>
                <a:buChar char="●"/>
              </a:pPr>
              <a:t>9</a:t>
            </a:fld>
            <a:endParaRPr lang="en-US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679099A-8309-E59E-D3EE-2E7222245DBD}"/>
              </a:ext>
            </a:extLst>
          </p:cNvPr>
          <p:cNvSpPr txBox="1"/>
          <p:nvPr/>
        </p:nvSpPr>
        <p:spPr>
          <a:xfrm>
            <a:off x="706437" y="1192141"/>
            <a:ext cx="1108476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t-BR" sz="1600" dirty="0"/>
              <a:t>Para folha mensal com data de pagamento no </a:t>
            </a:r>
            <a:r>
              <a:rPr lang="pt-BR" sz="1600" b="1" u="sng" dirty="0"/>
              <a:t>último dia útil da competência</a:t>
            </a:r>
            <a:r>
              <a:rPr lang="pt-BR" sz="1600" dirty="0"/>
              <a:t>. As rubricas ‘980-Adiantamento Salarial’  e ‘981-Desc. Adiantamento Salarial’ devem:</a:t>
            </a:r>
            <a:endParaRPr lang="pt-BR" sz="1600" b="1" u="sng" dirty="0"/>
          </a:p>
          <a:p>
            <a:pPr algn="just">
              <a:buClr>
                <a:srgbClr val="C00000"/>
              </a:buClr>
            </a:pPr>
            <a:endParaRPr lang="pt-BR" sz="1000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1600" dirty="0"/>
              <a:t>Na guia Configurações, no quadro Relatório, desmarcar a opção </a:t>
            </a:r>
            <a:r>
              <a:rPr lang="pt-BR" sz="1600" b="1" dirty="0"/>
              <a:t>‘[  ] DIRF/Comprovante de rendimentos’</a:t>
            </a:r>
            <a:r>
              <a:rPr lang="pt-BR" sz="1600" dirty="0"/>
              <a:t>;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1600" dirty="0"/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1600" dirty="0"/>
              <a:t>Na guia </a:t>
            </a:r>
            <a:r>
              <a:rPr lang="pt-BR" sz="1600" b="1" dirty="0"/>
              <a:t>Soma na Base de Cálculo, </a:t>
            </a:r>
            <a:r>
              <a:rPr lang="pt-BR" sz="1600" dirty="0"/>
              <a:t>excluir as bases </a:t>
            </a:r>
            <a:r>
              <a:rPr lang="pt-BR" sz="1600" b="1" dirty="0"/>
              <a:t>‘59-IRRF Exterior’ </a:t>
            </a:r>
            <a:r>
              <a:rPr lang="pt-BR" sz="1600" dirty="0"/>
              <a:t>e </a:t>
            </a:r>
            <a:r>
              <a:rPr lang="pt-BR" sz="1600" b="1" dirty="0"/>
              <a:t>‘21-IRRF Mensal’</a:t>
            </a:r>
            <a:r>
              <a:rPr lang="pt-BR" sz="1600" dirty="0"/>
              <a:t>.</a:t>
            </a:r>
          </a:p>
          <a:p>
            <a:pPr algn="just">
              <a:buClr>
                <a:srgbClr val="C00000"/>
              </a:buClr>
            </a:pPr>
            <a:endParaRPr lang="pt-BR" sz="16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F1EB9BB-36A2-3BFD-2832-08F7F6FF2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694" y="3108129"/>
            <a:ext cx="3965960" cy="322761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EFB3DB3-BFB6-E855-C49D-8AAD45344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00" y="3109113"/>
            <a:ext cx="3965960" cy="322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74649"/>
      </p:ext>
    </p:extLst>
  </p:cSld>
  <p:clrMapOvr>
    <a:masterClrMapping/>
  </p:clrMapOvr>
</p:sld>
</file>

<file path=ppt/theme/theme1.xml><?xml version="1.0" encoding="utf-8"?>
<a:theme xmlns:a="http://schemas.openxmlformats.org/drawingml/2006/main" name="TR Theme 2024 Parent">
  <a:themeElements>
    <a:clrScheme name="TR Theme 2.0">
      <a:dk1>
        <a:srgbClr val="000000"/>
      </a:dk1>
      <a:lt1>
        <a:srgbClr val="FFFFFF"/>
      </a:lt1>
      <a:dk2>
        <a:srgbClr val="D64000"/>
      </a:dk2>
      <a:lt2>
        <a:srgbClr val="F8EADD"/>
      </a:lt2>
      <a:accent1>
        <a:srgbClr val="D64000"/>
      </a:accent1>
      <a:accent2>
        <a:srgbClr val="123121"/>
      </a:accent2>
      <a:accent3>
        <a:srgbClr val="D4792A"/>
      </a:accent3>
      <a:accent4>
        <a:srgbClr val="4DB299"/>
      </a:accent4>
      <a:accent5>
        <a:srgbClr val="8FCB64"/>
      </a:accent5>
      <a:accent6>
        <a:srgbClr val="212322"/>
      </a:accent6>
      <a:hlink>
        <a:srgbClr val="1A7EE5"/>
      </a:hlink>
      <a:folHlink>
        <a:srgbClr val="4DB299"/>
      </a:folHlink>
    </a:clrScheme>
    <a:fontScheme name="Thomson Reuters Clario">
      <a:majorFont>
        <a:latin typeface="Clario Medium"/>
        <a:ea typeface=""/>
        <a:cs typeface=""/>
      </a:majorFont>
      <a:minorFont>
        <a:latin typeface="Clari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 Dark Gold">
      <a:srgbClr val="E9B045"/>
    </a:custClr>
    <a:custClr name="TR Dark Amber">
      <a:srgbClr val="D4792A"/>
    </a:custClr>
    <a:custClr name="TR Dark Sky">
      <a:srgbClr val="1A7EE5"/>
    </a:custClr>
    <a:custClr name="TR Dark Teal">
      <a:srgbClr val="4DB299"/>
    </a:custClr>
    <a:custClr name="TR Dark Lime">
      <a:srgbClr val="8FCB64"/>
    </a:custClr>
    <a:custClr name="TR Light Gold">
      <a:srgbClr val="FCF2DA"/>
    </a:custClr>
    <a:custClr name="TR Light Amber">
      <a:srgbClr val="F8EADD"/>
    </a:custClr>
    <a:custClr name="TR Light Sky">
      <a:srgbClr val="E3F1FD"/>
    </a:custClr>
    <a:custClr name="TR Light Teal">
      <a:srgbClr val="E3F3EE"/>
    </a:custClr>
    <a:custClr name="TR Light Lime">
      <a:srgbClr val="E1F4CD"/>
    </a:custClr>
    <a:custClr name="TR Orange">
      <a:srgbClr val="D64000"/>
    </a:custClr>
    <a:custClr name="TR Green">
      <a:srgbClr val="123021"/>
    </a:custClr>
    <a:custClr name="TR White">
      <a:srgbClr val="FFFFFF"/>
    </a:custClr>
    <a:custClr name="TR Graphite">
      <a:srgbClr val="212223"/>
    </a:custClr>
    <a:custClr name="TR Black">
      <a:srgbClr val="000000"/>
    </a:custClr>
    <a:custClr name="TR Grey 1">
      <a:srgbClr val="F9F7F5"/>
    </a:custClr>
    <a:custClr name="TR Grey 2">
      <a:srgbClr val="E5E5E5"/>
    </a:custClr>
    <a:custClr name="TR Grey 3">
      <a:srgbClr val="9F9F9F"/>
    </a:custClr>
    <a:custClr name="TR Grey 4">
      <a:srgbClr val="7A7A7A"/>
    </a:custClr>
  </a:custClrLst>
  <a:extLst>
    <a:ext uri="{05A4C25C-085E-4340-85A3-A5531E510DB2}">
      <thm15:themeFamily xmlns:thm15="http://schemas.microsoft.com/office/thememl/2012/main" name="TR_Light_Template" id="{06A30D43-E7CD-0A4C-A04B-D5D118CA50E3}" vid="{B95C2F74-C600-4446-A30F-EFB948D3D6E3}"/>
    </a:ext>
  </a:extLst>
</a:theme>
</file>

<file path=ppt/theme/theme2.xml><?xml version="1.0" encoding="utf-8"?>
<a:theme xmlns:a="http://schemas.openxmlformats.org/drawingml/2006/main" name="1_TR Theme 2024 Parent">
  <a:themeElements>
    <a:clrScheme name="TR Theme 2.0">
      <a:dk1>
        <a:srgbClr val="000000"/>
      </a:dk1>
      <a:lt1>
        <a:srgbClr val="FFFFFF"/>
      </a:lt1>
      <a:dk2>
        <a:srgbClr val="D64000"/>
      </a:dk2>
      <a:lt2>
        <a:srgbClr val="F8EADD"/>
      </a:lt2>
      <a:accent1>
        <a:srgbClr val="D64000"/>
      </a:accent1>
      <a:accent2>
        <a:srgbClr val="123121"/>
      </a:accent2>
      <a:accent3>
        <a:srgbClr val="D4792A"/>
      </a:accent3>
      <a:accent4>
        <a:srgbClr val="4DB299"/>
      </a:accent4>
      <a:accent5>
        <a:srgbClr val="8FCB64"/>
      </a:accent5>
      <a:accent6>
        <a:srgbClr val="212322"/>
      </a:accent6>
      <a:hlink>
        <a:srgbClr val="1A7EE5"/>
      </a:hlink>
      <a:folHlink>
        <a:srgbClr val="4DB299"/>
      </a:folHlink>
    </a:clrScheme>
    <a:fontScheme name="Thomson Reuters Clario">
      <a:majorFont>
        <a:latin typeface="Clario Medium"/>
        <a:ea typeface=""/>
        <a:cs typeface=""/>
      </a:majorFont>
      <a:minorFont>
        <a:latin typeface="Clari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 Dark Gold">
      <a:srgbClr val="E9B045"/>
    </a:custClr>
    <a:custClr name="TR Dark Amber">
      <a:srgbClr val="D4792A"/>
    </a:custClr>
    <a:custClr name="TR Dark Sky">
      <a:srgbClr val="1A7EE5"/>
    </a:custClr>
    <a:custClr name="TR Dark Teal">
      <a:srgbClr val="4DB299"/>
    </a:custClr>
    <a:custClr name="TR Dark Lime">
      <a:srgbClr val="8FCB64"/>
    </a:custClr>
    <a:custClr name="TR Light Gold">
      <a:srgbClr val="FCF2DA"/>
    </a:custClr>
    <a:custClr name="TR Light Amber">
      <a:srgbClr val="F8EADD"/>
    </a:custClr>
    <a:custClr name="TR Light Sky">
      <a:srgbClr val="E3F1FD"/>
    </a:custClr>
    <a:custClr name="TR Light Teal">
      <a:srgbClr val="E3F3EE"/>
    </a:custClr>
    <a:custClr name="TR Light Lime">
      <a:srgbClr val="E1F4CD"/>
    </a:custClr>
    <a:custClr name="TR Orange">
      <a:srgbClr val="D64000"/>
    </a:custClr>
    <a:custClr name="TR Green">
      <a:srgbClr val="123021"/>
    </a:custClr>
    <a:custClr name="TR White">
      <a:srgbClr val="FFFFFF"/>
    </a:custClr>
    <a:custClr name="TR Graphite">
      <a:srgbClr val="212223"/>
    </a:custClr>
    <a:custClr name="TR Black">
      <a:srgbClr val="000000"/>
    </a:custClr>
    <a:custClr name="TR Grey 1">
      <a:srgbClr val="F9F7F5"/>
    </a:custClr>
    <a:custClr name="TR Grey 2">
      <a:srgbClr val="E5E5E5"/>
    </a:custClr>
    <a:custClr name="TR Grey 3">
      <a:srgbClr val="9F9F9F"/>
    </a:custClr>
    <a:custClr name="TR Grey 4">
      <a:srgbClr val="7A7A7A"/>
    </a:custClr>
  </a:custClrLst>
  <a:extLst>
    <a:ext uri="{05A4C25C-085E-4340-85A3-A5531E510DB2}">
      <thm15:themeFamily xmlns:thm15="http://schemas.microsoft.com/office/thememl/2012/main" name="TR_Light_Template" id="{06A30D43-E7CD-0A4C-A04B-D5D118CA50E3}" vid="{BAEE68F1-4FDA-F941-B613-7A31E497F04D}"/>
    </a:ext>
  </a:extLst>
</a:theme>
</file>

<file path=ppt/theme/theme3.xml><?xml version="1.0" encoding="utf-8"?>
<a:theme xmlns:a="http://schemas.openxmlformats.org/drawingml/2006/main" name="TR Theme 2024 Parent">
  <a:themeElements>
    <a:clrScheme name="TR Theme 2.0">
      <a:dk1>
        <a:srgbClr val="000000"/>
      </a:dk1>
      <a:lt1>
        <a:srgbClr val="FFFFFF"/>
      </a:lt1>
      <a:dk2>
        <a:srgbClr val="D64000"/>
      </a:dk2>
      <a:lt2>
        <a:srgbClr val="F8EADD"/>
      </a:lt2>
      <a:accent1>
        <a:srgbClr val="D64000"/>
      </a:accent1>
      <a:accent2>
        <a:srgbClr val="123121"/>
      </a:accent2>
      <a:accent3>
        <a:srgbClr val="D4792A"/>
      </a:accent3>
      <a:accent4>
        <a:srgbClr val="4DB299"/>
      </a:accent4>
      <a:accent5>
        <a:srgbClr val="8FCB64"/>
      </a:accent5>
      <a:accent6>
        <a:srgbClr val="212322"/>
      </a:accent6>
      <a:hlink>
        <a:srgbClr val="1A7EE5"/>
      </a:hlink>
      <a:folHlink>
        <a:srgbClr val="4DB299"/>
      </a:folHlink>
    </a:clrScheme>
    <a:fontScheme name="Thomson Reuters Clario">
      <a:majorFont>
        <a:latin typeface="Clario Medium"/>
        <a:ea typeface=""/>
        <a:cs typeface=""/>
      </a:majorFont>
      <a:minorFont>
        <a:latin typeface="Clari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R Dark Gold">
      <a:srgbClr val="E9B045"/>
    </a:custClr>
    <a:custClr name="TR Dark Amber">
      <a:srgbClr val="D4792A"/>
    </a:custClr>
    <a:custClr name="TR Dark Sky">
      <a:srgbClr val="1A7EE5"/>
    </a:custClr>
    <a:custClr name="TR Dark Teal">
      <a:srgbClr val="4DB299"/>
    </a:custClr>
    <a:custClr name="TR Dark Lime">
      <a:srgbClr val="8FCB64"/>
    </a:custClr>
    <a:custClr name="TR Light Gold">
      <a:srgbClr val="FCF2DA"/>
    </a:custClr>
    <a:custClr name="TR Light Amber">
      <a:srgbClr val="F8EADD"/>
    </a:custClr>
    <a:custClr name="TR Light Sky">
      <a:srgbClr val="E3F1FD"/>
    </a:custClr>
    <a:custClr name="TR Light Teal">
      <a:srgbClr val="E3F3EE"/>
    </a:custClr>
    <a:custClr name="TR Light Lime">
      <a:srgbClr val="E1F4CD"/>
    </a:custClr>
    <a:custClr name="TR Orange">
      <a:srgbClr val="D64000"/>
    </a:custClr>
    <a:custClr name="TR Green">
      <a:srgbClr val="123021"/>
    </a:custClr>
    <a:custClr name="TR White">
      <a:srgbClr val="FFFFFF"/>
    </a:custClr>
    <a:custClr name="TR Graphite">
      <a:srgbClr val="212223"/>
    </a:custClr>
    <a:custClr name="TR Black">
      <a:srgbClr val="000000"/>
    </a:custClr>
    <a:custClr name="TR Grey 1">
      <a:srgbClr val="F9F7F5"/>
    </a:custClr>
    <a:custClr name="TR Grey 2">
      <a:srgbClr val="E5E5E5"/>
    </a:custClr>
    <a:custClr name="TR Grey 3">
      <a:srgbClr val="9F9F9F"/>
    </a:custClr>
    <a:custClr name="TR Grey 4">
      <a:srgbClr val="7A7A7A"/>
    </a:custClr>
  </a:custClrLst>
  <a:extLst>
    <a:ext uri="{05A4C25C-085E-4340-85A3-A5531E510DB2}">
      <thm15:themeFamily xmlns:thm15="http://schemas.microsoft.com/office/thememl/2012/main" name="TR_Full_Template" id="{F5A59A94-2259-A14F-A8C7-FA9D38CFC561}" vid="{99C6084B-B076-7145-8A88-A4ACA0837CF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lario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lari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FC74686D30674F8C74C174E5F00189" ma:contentTypeVersion="20" ma:contentTypeDescription="Create a new document." ma:contentTypeScope="" ma:versionID="7b5c85de8f3045d67f7c2cbb4e56b931">
  <xsd:schema xmlns:xsd="http://www.w3.org/2001/XMLSchema" xmlns:xs="http://www.w3.org/2001/XMLSchema" xmlns:p="http://schemas.microsoft.com/office/2006/metadata/properties" xmlns:ns1="http://schemas.microsoft.com/sharepoint/v3" xmlns:ns2="87f72677-0859-4009-abb2-52c0308dc790" xmlns:ns3="7db9247b-6494-4815-bea0-d9d1e464e114" targetNamespace="http://schemas.microsoft.com/office/2006/metadata/properties" ma:root="true" ma:fieldsID="693c2fcb8dc80a96a4724058b7b48a2f" ns1:_="" ns2:_="" ns3:_="">
    <xsd:import namespace="http://schemas.microsoft.com/sharepoint/v3"/>
    <xsd:import namespace="87f72677-0859-4009-abb2-52c0308dc790"/>
    <xsd:import namespace="7db9247b-6494-4815-bea0-d9d1e464e1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Nome_Completo" minOccurs="0"/>
                <xsd:element ref="ns2:Email_Envio" minOccurs="0"/>
                <xsd:element ref="ns2:CPF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72677-0859-4009-abb2-52c0308dc7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3a93e6a-eb94-4f22-847d-80c377548a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Nome_Completo" ma:index="20" nillable="true" ma:displayName="Nome _Completo" ma:format="Dropdown" ma:internalName="Nome_Completo">
      <xsd:simpleType>
        <xsd:restriction base="dms:Text">
          <xsd:maxLength value="255"/>
        </xsd:restriction>
      </xsd:simpleType>
    </xsd:element>
    <xsd:element name="Email_Envio" ma:index="21" nillable="true" ma:displayName="Email_Envio" ma:format="Dropdown" ma:internalName="Email_Envio">
      <xsd:simpleType>
        <xsd:restriction base="dms:Text">
          <xsd:maxLength value="255"/>
        </xsd:restriction>
      </xsd:simpleType>
    </xsd:element>
    <xsd:element name="CPF" ma:index="22" nillable="true" ma:displayName="CPF" ma:format="Dropdown" ma:internalName="CPF">
      <xsd:simpleType>
        <xsd:restriction base="dms:Text">
          <xsd:maxLength value="14"/>
        </xsd:restriction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9247b-6494-4815-bea0-d9d1e464e11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4754ab0-0c05-4264-af22-743f8cd925ef}" ma:internalName="TaxCatchAll" ma:showField="CatchAllData" ma:web="7db9247b-6494-4815-bea0-d9d1e464e1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db9247b-6494-4815-bea0-d9d1e464e114" xsi:nil="true"/>
    <_ip_UnifiedCompliancePolicyUIAction xmlns="http://schemas.microsoft.com/sharepoint/v3" xsi:nil="true"/>
    <lcf76f155ced4ddcb4097134ff3c332f xmlns="87f72677-0859-4009-abb2-52c0308dc790">
      <Terms xmlns="http://schemas.microsoft.com/office/infopath/2007/PartnerControls"/>
    </lcf76f155ced4ddcb4097134ff3c332f>
    <_ip_UnifiedCompliancePolicyProperties xmlns="http://schemas.microsoft.com/sharepoint/v3" xsi:nil="true"/>
    <Email_Envio xmlns="87f72677-0859-4009-abb2-52c0308dc790" xsi:nil="true"/>
    <Nome_Completo xmlns="87f72677-0859-4009-abb2-52c0308dc790" xsi:nil="true"/>
    <CPF xmlns="87f72677-0859-4009-abb2-52c0308dc790" xsi:nil="true"/>
  </documentManagement>
</p:properties>
</file>

<file path=customXml/itemProps1.xml><?xml version="1.0" encoding="utf-8"?>
<ds:datastoreItem xmlns:ds="http://schemas.openxmlformats.org/officeDocument/2006/customXml" ds:itemID="{E307BB73-299F-4FA3-A978-83AF1956BD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7f72677-0859-4009-abb2-52c0308dc790"/>
    <ds:schemaRef ds:uri="7db9247b-6494-4815-bea0-d9d1e464e1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ACA8E8-E007-4AD4-940A-74AB96262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668A43-E019-41B2-97C2-E8F297BBBF30}">
  <ds:schemaRefs>
    <ds:schemaRef ds:uri="http://schemas.openxmlformats.org/package/2006/metadata/core-properties"/>
    <ds:schemaRef ds:uri="http://purl.org/dc/elements/1.1/"/>
    <ds:schemaRef ds:uri="7db9247b-6494-4815-bea0-d9d1e464e114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87f72677-0859-4009-abb2-52c0308dc790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TR_Light_Template</Template>
  <TotalTime>1227</TotalTime>
  <Words>983</Words>
  <Application>Microsoft Office PowerPoint</Application>
  <PresentationFormat>Widescreen</PresentationFormat>
  <Paragraphs>161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Wingdings</vt:lpstr>
      <vt:lpstr>Clario Light</vt:lpstr>
      <vt:lpstr>Clario Black</vt:lpstr>
      <vt:lpstr>Clario</vt:lpstr>
      <vt:lpstr>Clario Thin</vt:lpstr>
      <vt:lpstr>Clario Air</vt:lpstr>
      <vt:lpstr>Clario Medium</vt:lpstr>
      <vt:lpstr>TR Theme 2024 Parent</vt:lpstr>
      <vt:lpstr>1_TR Theme 2024 Parent</vt:lpstr>
      <vt:lpstr>TR Theme 2024 Parent</vt:lpstr>
      <vt:lpstr>Adiantamento Salarial</vt:lpstr>
      <vt:lpstr>Apresentação do PowerPoint</vt:lpstr>
      <vt:lpstr>Adiantamento Salarial</vt:lpstr>
      <vt:lpstr>Adiantamento Salarial</vt:lpstr>
      <vt:lpstr>Adiantamento Salarial</vt:lpstr>
      <vt:lpstr>Adiantamento Salarial</vt:lpstr>
      <vt:lpstr>Configuração Parâmetros</vt:lpstr>
      <vt:lpstr>Configuração Rubricas de Adiantamento</vt:lpstr>
      <vt:lpstr>Configuração Rubricas de Adiantamento</vt:lpstr>
      <vt:lpstr>Configurações do cálculo:</vt:lpstr>
      <vt:lpstr>Apresentação do PowerPoint</vt:lpstr>
      <vt:lpstr>Empregado não está configurado para cálculo de adiantamento salarial</vt:lpstr>
      <vt:lpstr>Empregado admitido no mês</vt:lpstr>
      <vt:lpstr>Empregado em gozo de férias</vt:lpstr>
      <vt:lpstr>Empregado afastado</vt:lpstr>
      <vt:lpstr>Empregada de licença maternidade</vt:lpstr>
      <vt:lpstr>Rubrica de adiantamento</vt:lpstr>
      <vt:lpstr>Cálculo de Adiantamento Salarial</vt:lpstr>
      <vt:lpstr>Domínio Folha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Adiantamento Salarial</dc:title>
  <dc:creator>Mazzucco Denez, Simone (LatAm)</dc:creator>
  <cp:lastModifiedBy>Marcon, Gisele (LatAm)</cp:lastModifiedBy>
  <cp:revision>39</cp:revision>
  <dcterms:created xsi:type="dcterms:W3CDTF">2024-04-15T17:17:35Z</dcterms:created>
  <dcterms:modified xsi:type="dcterms:W3CDTF">2026-08-19T14:42:01Z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0x0101001DFC74686D30674F8C74C174E5F00189</vt:lpwstr>
  </property>
  <property fmtid="{D5CDD505-2E9C-101B-9397-08002B2CF9AE}" pid="3" name="MediaServiceImageTags">
    <vt:lpwstr/>
  </property>
</Properties>
</file>