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2" r:id="rId4"/>
    <p:sldMasterId id="2147483716" r:id="rId5"/>
  </p:sldMasterIdLst>
  <p:notesMasterIdLst>
    <p:notesMasterId r:id="rId16"/>
  </p:notesMasterIdLst>
  <p:handoutMasterIdLst>
    <p:handoutMasterId r:id="rId17"/>
  </p:handoutMasterIdLst>
  <p:sldIdLst>
    <p:sldId id="297" r:id="rId6"/>
    <p:sldId id="315" r:id="rId7"/>
    <p:sldId id="316" r:id="rId8"/>
    <p:sldId id="328" r:id="rId9"/>
    <p:sldId id="329" r:id="rId10"/>
    <p:sldId id="330" r:id="rId11"/>
    <p:sldId id="332" r:id="rId12"/>
    <p:sldId id="331" r:id="rId13"/>
    <p:sldId id="327" r:id="rId14"/>
    <p:sldId id="326" r:id="rId15"/>
  </p:sldIdLst>
  <p:sldSz cx="12192000" cy="6858000"/>
  <p:notesSz cx="6670675" cy="9802813"/>
  <p:embeddedFontLst>
    <p:embeddedFont>
      <p:font typeface="Clario" panose="020B0503030300000000" pitchFamily="34" charset="0"/>
      <p:regular r:id="rId18"/>
      <p:bold r:id="rId19"/>
      <p:italic r:id="rId20"/>
      <p:boldItalic r:id="rId21"/>
    </p:embeddedFont>
    <p:embeddedFont>
      <p:font typeface="Clario Air" panose="020B0203030300000000" pitchFamily="34" charset="0"/>
      <p:regular r:id="rId22"/>
      <p:italic r:id="rId23"/>
    </p:embeddedFont>
    <p:embeddedFont>
      <p:font typeface="Clario Black" panose="020B0A03030300000000" pitchFamily="34" charset="0"/>
      <p:bold r:id="rId24"/>
      <p:italic r:id="rId25"/>
      <p:boldItalic r:id="rId26"/>
    </p:embeddedFont>
    <p:embeddedFont>
      <p:font typeface="Clario Light" panose="020B0403030300000000" pitchFamily="34" charset="0"/>
      <p:regular r:id="rId27"/>
      <p:italic r:id="rId28"/>
    </p:embeddedFont>
    <p:embeddedFont>
      <p:font typeface="Clario Medium" panose="020B0603030300000000" pitchFamily="34" charset="0"/>
      <p:regular r:id="rId29"/>
      <p:italic r:id="rId30"/>
    </p:embeddedFont>
    <p:embeddedFont>
      <p:font typeface="Clario Thin" panose="020B0303030300000000" pitchFamily="34" charset="0"/>
      <p:regular r:id="rId31"/>
      <p: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4000"/>
    <a:srgbClr val="E1F4CD"/>
    <a:srgbClr val="123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C97569-FCE1-48EB-97F9-36575AEA71E8}" v="586" dt="2025-01-06T16:41:40.693"/>
  </p1510:revLst>
</p1510:revInfo>
</file>

<file path=ppt/tableStyles.xml><?xml version="1.0" encoding="utf-8"?>
<a:tblStyleLst xmlns:a="http://schemas.openxmlformats.org/drawingml/2006/main" def="{5C22544A-7EE6-4342-B048-85BDC9FD1C3A}"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78657" autoAdjust="0"/>
  </p:normalViewPr>
  <p:slideViewPr>
    <p:cSldViewPr snapToGrid="0">
      <p:cViewPr varScale="1">
        <p:scale>
          <a:sx n="112" d="100"/>
          <a:sy n="112" d="100"/>
        </p:scale>
        <p:origin x="516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21" Type="http://schemas.openxmlformats.org/officeDocument/2006/relationships/font" Target="fonts/font4.fntdata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5" Type="http://schemas.openxmlformats.org/officeDocument/2006/relationships/font" Target="fonts/font8.fntdata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gostim, Alline (LatAm)" userId="34767bd3-36db-42a5-a893-134a0b1c1060" providerId="ADAL" clId="{7CE8002B-B927-49D3-942F-A96BA3647A9F}"/>
    <pc:docChg chg="undo custSel addSld delSld modSld sldOrd">
      <pc:chgData name="Dagostim, Alline (LatAm)" userId="34767bd3-36db-42a5-a893-134a0b1c1060" providerId="ADAL" clId="{7CE8002B-B927-49D3-942F-A96BA3647A9F}" dt="2024-08-02T14:58:56.166" v="772" actId="47"/>
      <pc:docMkLst>
        <pc:docMk/>
      </pc:docMkLst>
      <pc:sldChg chg="del">
        <pc:chgData name="Dagostim, Alline (LatAm)" userId="34767bd3-36db-42a5-a893-134a0b1c1060" providerId="ADAL" clId="{7CE8002B-B927-49D3-942F-A96BA3647A9F}" dt="2024-08-02T14:19:38.681" v="1" actId="47"/>
        <pc:sldMkLst>
          <pc:docMk/>
          <pc:sldMk cId="2124020952" sldId="261"/>
        </pc:sldMkLst>
      </pc:sldChg>
      <pc:sldChg chg="del">
        <pc:chgData name="Dagostim, Alline (LatAm)" userId="34767bd3-36db-42a5-a893-134a0b1c1060" providerId="ADAL" clId="{7CE8002B-B927-49D3-942F-A96BA3647A9F}" dt="2024-08-02T14:58:42.354" v="760" actId="47"/>
        <pc:sldMkLst>
          <pc:docMk/>
          <pc:sldMk cId="1927992813" sldId="282"/>
        </pc:sldMkLst>
      </pc:sldChg>
      <pc:sldChg chg="del">
        <pc:chgData name="Dagostim, Alline (LatAm)" userId="34767bd3-36db-42a5-a893-134a0b1c1060" providerId="ADAL" clId="{7CE8002B-B927-49D3-942F-A96BA3647A9F}" dt="2024-08-02T14:30:34.294" v="229" actId="47"/>
        <pc:sldMkLst>
          <pc:docMk/>
          <pc:sldMk cId="1910329371" sldId="283"/>
        </pc:sldMkLst>
      </pc:sldChg>
      <pc:sldChg chg="addSp delSp modSp mod">
        <pc:chgData name="Dagostim, Alline (LatAm)" userId="34767bd3-36db-42a5-a893-134a0b1c1060" providerId="ADAL" clId="{7CE8002B-B927-49D3-942F-A96BA3647A9F}" dt="2024-08-02T14:34:07.548" v="389" actId="20577"/>
        <pc:sldMkLst>
          <pc:docMk/>
          <pc:sldMk cId="3236582699" sldId="285"/>
        </pc:sldMkLst>
        <pc:spChg chg="mod">
          <ac:chgData name="Dagostim, Alline (LatAm)" userId="34767bd3-36db-42a5-a893-134a0b1c1060" providerId="ADAL" clId="{7CE8002B-B927-49D3-942F-A96BA3647A9F}" dt="2024-08-02T14:21:41.337" v="134" actId="1076"/>
          <ac:spMkLst>
            <pc:docMk/>
            <pc:sldMk cId="3236582699" sldId="285"/>
            <ac:spMk id="5" creationId="{A7B740C8-D835-2B70-7AD0-CFA013B00A5C}"/>
          </ac:spMkLst>
        </pc:spChg>
        <pc:spChg chg="add mod">
          <ac:chgData name="Dagostim, Alline (LatAm)" userId="34767bd3-36db-42a5-a893-134a0b1c1060" providerId="ADAL" clId="{7CE8002B-B927-49D3-942F-A96BA3647A9F}" dt="2024-08-02T14:27:49.223" v="186" actId="207"/>
          <ac:spMkLst>
            <pc:docMk/>
            <pc:sldMk cId="3236582699" sldId="285"/>
            <ac:spMk id="7" creationId="{E657E8DF-0E2D-B471-B3E5-9C572049B636}"/>
          </ac:spMkLst>
        </pc:spChg>
        <pc:spChg chg="del">
          <ac:chgData name="Dagostim, Alline (LatAm)" userId="34767bd3-36db-42a5-a893-134a0b1c1060" providerId="ADAL" clId="{7CE8002B-B927-49D3-942F-A96BA3647A9F}" dt="2024-08-02T14:21:35.875" v="133" actId="478"/>
          <ac:spMkLst>
            <pc:docMk/>
            <pc:sldMk cId="3236582699" sldId="285"/>
            <ac:spMk id="10" creationId="{5654ECF2-DA1E-AB4E-57D9-0057CEDE71FF}"/>
          </ac:spMkLst>
        </pc:spChg>
        <pc:spChg chg="mod">
          <ac:chgData name="Dagostim, Alline (LatAm)" userId="34767bd3-36db-42a5-a893-134a0b1c1060" providerId="ADAL" clId="{7CE8002B-B927-49D3-942F-A96BA3647A9F}" dt="2024-08-02T14:34:07.548" v="389" actId="20577"/>
          <ac:spMkLst>
            <pc:docMk/>
            <pc:sldMk cId="3236582699" sldId="285"/>
            <ac:spMk id="12" creationId="{5FABC378-3618-0E00-92CF-1A3994CA3F74}"/>
          </ac:spMkLst>
        </pc:spChg>
        <pc:picChg chg="add mod">
          <ac:chgData name="Dagostim, Alline (LatAm)" userId="34767bd3-36db-42a5-a893-134a0b1c1060" providerId="ADAL" clId="{7CE8002B-B927-49D3-942F-A96BA3647A9F}" dt="2024-08-02T14:27:08.954" v="176" actId="1076"/>
          <ac:picMkLst>
            <pc:docMk/>
            <pc:sldMk cId="3236582699" sldId="285"/>
            <ac:picMk id="4" creationId="{BEC87E79-CEBF-B716-700C-138AB712602F}"/>
          </ac:picMkLst>
        </pc:picChg>
      </pc:sldChg>
      <pc:sldChg chg="del">
        <pc:chgData name="Dagostim, Alline (LatAm)" userId="34767bd3-36db-42a5-a893-134a0b1c1060" providerId="ADAL" clId="{7CE8002B-B927-49D3-942F-A96BA3647A9F}" dt="2024-08-02T14:30:35.268" v="230" actId="47"/>
        <pc:sldMkLst>
          <pc:docMk/>
          <pc:sldMk cId="272677631" sldId="286"/>
        </pc:sldMkLst>
      </pc:sldChg>
      <pc:sldChg chg="del">
        <pc:chgData name="Dagostim, Alline (LatAm)" userId="34767bd3-36db-42a5-a893-134a0b1c1060" providerId="ADAL" clId="{7CE8002B-B927-49D3-942F-A96BA3647A9F}" dt="2024-08-02T14:30:36.196" v="231" actId="47"/>
        <pc:sldMkLst>
          <pc:docMk/>
          <pc:sldMk cId="675880320" sldId="287"/>
        </pc:sldMkLst>
      </pc:sldChg>
      <pc:sldChg chg="del">
        <pc:chgData name="Dagostim, Alline (LatAm)" userId="34767bd3-36db-42a5-a893-134a0b1c1060" providerId="ADAL" clId="{7CE8002B-B927-49D3-942F-A96BA3647A9F}" dt="2024-08-02T14:30:37.049" v="232" actId="47"/>
        <pc:sldMkLst>
          <pc:docMk/>
          <pc:sldMk cId="909227357" sldId="288"/>
        </pc:sldMkLst>
      </pc:sldChg>
      <pc:sldChg chg="del">
        <pc:chgData name="Dagostim, Alline (LatAm)" userId="34767bd3-36db-42a5-a893-134a0b1c1060" providerId="ADAL" clId="{7CE8002B-B927-49D3-942F-A96BA3647A9F}" dt="2024-08-02T14:58:56.166" v="772" actId="47"/>
        <pc:sldMkLst>
          <pc:docMk/>
          <pc:sldMk cId="151327489" sldId="289"/>
        </pc:sldMkLst>
      </pc:sldChg>
      <pc:sldChg chg="modSp mod">
        <pc:chgData name="Dagostim, Alline (LatAm)" userId="34767bd3-36db-42a5-a893-134a0b1c1060" providerId="ADAL" clId="{7CE8002B-B927-49D3-942F-A96BA3647A9F}" dt="2024-08-02T14:24:10.797" v="163" actId="6549"/>
        <pc:sldMkLst>
          <pc:docMk/>
          <pc:sldMk cId="2770752040" sldId="291"/>
        </pc:sldMkLst>
        <pc:spChg chg="mod">
          <ac:chgData name="Dagostim, Alline (LatAm)" userId="34767bd3-36db-42a5-a893-134a0b1c1060" providerId="ADAL" clId="{7CE8002B-B927-49D3-942F-A96BA3647A9F}" dt="2024-08-02T14:24:10.797" v="163" actId="6549"/>
          <ac:spMkLst>
            <pc:docMk/>
            <pc:sldMk cId="2770752040" sldId="291"/>
            <ac:spMk id="3" creationId="{B5449DAE-3289-FD50-CDB3-33882D9ADAEA}"/>
          </ac:spMkLst>
        </pc:spChg>
      </pc:sldChg>
      <pc:sldChg chg="del">
        <pc:chgData name="Dagostim, Alline (LatAm)" userId="34767bd3-36db-42a5-a893-134a0b1c1060" providerId="ADAL" clId="{7CE8002B-B927-49D3-942F-A96BA3647A9F}" dt="2024-08-02T14:30:47.012" v="233" actId="47"/>
        <pc:sldMkLst>
          <pc:docMk/>
          <pc:sldMk cId="1094521011" sldId="292"/>
        </pc:sldMkLst>
      </pc:sldChg>
      <pc:sldChg chg="del">
        <pc:chgData name="Dagostim, Alline (LatAm)" userId="34767bd3-36db-42a5-a893-134a0b1c1060" providerId="ADAL" clId="{7CE8002B-B927-49D3-942F-A96BA3647A9F}" dt="2024-08-02T14:30:47.012" v="233" actId="47"/>
        <pc:sldMkLst>
          <pc:docMk/>
          <pc:sldMk cId="739150201" sldId="293"/>
        </pc:sldMkLst>
      </pc:sldChg>
      <pc:sldChg chg="del">
        <pc:chgData name="Dagostim, Alline (LatAm)" userId="34767bd3-36db-42a5-a893-134a0b1c1060" providerId="ADAL" clId="{7CE8002B-B927-49D3-942F-A96BA3647A9F}" dt="2024-08-02T14:30:47.012" v="233" actId="47"/>
        <pc:sldMkLst>
          <pc:docMk/>
          <pc:sldMk cId="3854806560" sldId="294"/>
        </pc:sldMkLst>
      </pc:sldChg>
      <pc:sldChg chg="del">
        <pc:chgData name="Dagostim, Alline (LatAm)" userId="34767bd3-36db-42a5-a893-134a0b1c1060" providerId="ADAL" clId="{7CE8002B-B927-49D3-942F-A96BA3647A9F}" dt="2024-08-02T14:30:47.012" v="233" actId="47"/>
        <pc:sldMkLst>
          <pc:docMk/>
          <pc:sldMk cId="3964985438" sldId="295"/>
        </pc:sldMkLst>
      </pc:sldChg>
      <pc:sldChg chg="del">
        <pc:chgData name="Dagostim, Alline (LatAm)" userId="34767bd3-36db-42a5-a893-134a0b1c1060" providerId="ADAL" clId="{7CE8002B-B927-49D3-942F-A96BA3647A9F}" dt="2024-08-02T14:30:47.012" v="233" actId="47"/>
        <pc:sldMkLst>
          <pc:docMk/>
          <pc:sldMk cId="2947643350" sldId="296"/>
        </pc:sldMkLst>
      </pc:sldChg>
      <pc:sldChg chg="delSp modSp new mod">
        <pc:chgData name="Dagostim, Alline (LatAm)" userId="34767bd3-36db-42a5-a893-134a0b1c1060" providerId="ADAL" clId="{7CE8002B-B927-49D3-942F-A96BA3647A9F}" dt="2024-08-02T14:20:51.583" v="94" actId="403"/>
        <pc:sldMkLst>
          <pc:docMk/>
          <pc:sldMk cId="3707238143" sldId="297"/>
        </pc:sldMkLst>
        <pc:spChg chg="mod">
          <ac:chgData name="Dagostim, Alline (LatAm)" userId="34767bd3-36db-42a5-a893-134a0b1c1060" providerId="ADAL" clId="{7CE8002B-B927-49D3-942F-A96BA3647A9F}" dt="2024-08-02T14:20:44.934" v="92" actId="1076"/>
          <ac:spMkLst>
            <pc:docMk/>
            <pc:sldMk cId="3707238143" sldId="297"/>
            <ac:spMk id="3" creationId="{346C976C-3893-DCBD-5C86-B64A00A9667B}"/>
          </ac:spMkLst>
        </pc:spChg>
        <pc:spChg chg="del">
          <ac:chgData name="Dagostim, Alline (LatAm)" userId="34767bd3-36db-42a5-a893-134a0b1c1060" providerId="ADAL" clId="{7CE8002B-B927-49D3-942F-A96BA3647A9F}" dt="2024-08-02T14:20:32.863" v="89" actId="478"/>
          <ac:spMkLst>
            <pc:docMk/>
            <pc:sldMk cId="3707238143" sldId="297"/>
            <ac:spMk id="4" creationId="{443D8A0A-314B-793F-F79D-F53C4A59D0AC}"/>
          </ac:spMkLst>
        </pc:spChg>
        <pc:spChg chg="mod">
          <ac:chgData name="Dagostim, Alline (LatAm)" userId="34767bd3-36db-42a5-a893-134a0b1c1060" providerId="ADAL" clId="{7CE8002B-B927-49D3-942F-A96BA3647A9F}" dt="2024-08-02T14:20:51.583" v="94" actId="403"/>
          <ac:spMkLst>
            <pc:docMk/>
            <pc:sldMk cId="3707238143" sldId="297"/>
            <ac:spMk id="5" creationId="{C9F73E5A-6735-16E6-D5C0-A26FCB04F837}"/>
          </ac:spMkLst>
        </pc:spChg>
      </pc:sldChg>
      <pc:sldChg chg="delSp modSp add mod">
        <pc:chgData name="Dagostim, Alline (LatAm)" userId="34767bd3-36db-42a5-a893-134a0b1c1060" providerId="ADAL" clId="{7CE8002B-B927-49D3-942F-A96BA3647A9F}" dt="2024-08-02T14:56:29.818" v="744" actId="113"/>
        <pc:sldMkLst>
          <pc:docMk/>
          <pc:sldMk cId="2775855692" sldId="298"/>
        </pc:sldMkLst>
        <pc:spChg chg="mod">
          <ac:chgData name="Dagostim, Alline (LatAm)" userId="34767bd3-36db-42a5-a893-134a0b1c1060" providerId="ADAL" clId="{7CE8002B-B927-49D3-942F-A96BA3647A9F}" dt="2024-08-02T14:31:11.710" v="251" actId="1076"/>
          <ac:spMkLst>
            <pc:docMk/>
            <pc:sldMk cId="2775855692" sldId="298"/>
            <ac:spMk id="5" creationId="{A7B740C8-D835-2B70-7AD0-CFA013B00A5C}"/>
          </ac:spMkLst>
        </pc:spChg>
        <pc:spChg chg="del mod">
          <ac:chgData name="Dagostim, Alline (LatAm)" userId="34767bd3-36db-42a5-a893-134a0b1c1060" providerId="ADAL" clId="{7CE8002B-B927-49D3-942F-A96BA3647A9F}" dt="2024-08-02T14:38:21.479" v="670" actId="478"/>
          <ac:spMkLst>
            <pc:docMk/>
            <pc:sldMk cId="2775855692" sldId="298"/>
            <ac:spMk id="7" creationId="{E657E8DF-0E2D-B471-B3E5-9C572049B636}"/>
          </ac:spMkLst>
        </pc:spChg>
        <pc:spChg chg="mod">
          <ac:chgData name="Dagostim, Alline (LatAm)" userId="34767bd3-36db-42a5-a893-134a0b1c1060" providerId="ADAL" clId="{7CE8002B-B927-49D3-942F-A96BA3647A9F}" dt="2024-08-02T14:56:29.818" v="744" actId="113"/>
          <ac:spMkLst>
            <pc:docMk/>
            <pc:sldMk cId="2775855692" sldId="298"/>
            <ac:spMk id="12" creationId="{5FABC378-3618-0E00-92CF-1A3994CA3F74}"/>
          </ac:spMkLst>
        </pc:spChg>
        <pc:picChg chg="del">
          <ac:chgData name="Dagostim, Alline (LatAm)" userId="34767bd3-36db-42a5-a893-134a0b1c1060" providerId="ADAL" clId="{7CE8002B-B927-49D3-942F-A96BA3647A9F}" dt="2024-08-02T14:38:19.640" v="668" actId="478"/>
          <ac:picMkLst>
            <pc:docMk/>
            <pc:sldMk cId="2775855692" sldId="298"/>
            <ac:picMk id="4" creationId="{BEC87E79-CEBF-B716-700C-138AB712602F}"/>
          </ac:picMkLst>
        </pc:picChg>
      </pc:sldChg>
      <pc:sldChg chg="addSp delSp modSp add mod ord">
        <pc:chgData name="Dagostim, Alline (LatAm)" userId="34767bd3-36db-42a5-a893-134a0b1c1060" providerId="ADAL" clId="{7CE8002B-B927-49D3-942F-A96BA3647A9F}" dt="2024-08-02T14:58:40.889" v="759" actId="1076"/>
        <pc:sldMkLst>
          <pc:docMk/>
          <pc:sldMk cId="1391720667" sldId="299"/>
        </pc:sldMkLst>
        <pc:spChg chg="mod">
          <ac:chgData name="Dagostim, Alline (LatAm)" userId="34767bd3-36db-42a5-a893-134a0b1c1060" providerId="ADAL" clId="{7CE8002B-B927-49D3-942F-A96BA3647A9F}" dt="2024-08-02T14:58:40.889" v="759" actId="1076"/>
          <ac:spMkLst>
            <pc:docMk/>
            <pc:sldMk cId="1391720667" sldId="299"/>
            <ac:spMk id="3" creationId="{346C976C-3893-DCBD-5C86-B64A00A9667B}"/>
          </ac:spMkLst>
        </pc:spChg>
        <pc:spChg chg="del">
          <ac:chgData name="Dagostim, Alline (LatAm)" userId="34767bd3-36db-42a5-a893-134a0b1c1060" providerId="ADAL" clId="{7CE8002B-B927-49D3-942F-A96BA3647A9F}" dt="2024-08-02T14:58:36.907" v="757" actId="478"/>
          <ac:spMkLst>
            <pc:docMk/>
            <pc:sldMk cId="1391720667" sldId="299"/>
            <ac:spMk id="5" creationId="{C9F73E5A-6735-16E6-D5C0-A26FCB04F837}"/>
          </ac:spMkLst>
        </pc:spChg>
        <pc:spChg chg="add del mod">
          <ac:chgData name="Dagostim, Alline (LatAm)" userId="34767bd3-36db-42a5-a893-134a0b1c1060" providerId="ADAL" clId="{7CE8002B-B927-49D3-942F-A96BA3647A9F}" dt="2024-08-02T14:58:38.521" v="758" actId="478"/>
          <ac:spMkLst>
            <pc:docMk/>
            <pc:sldMk cId="1391720667" sldId="299"/>
            <ac:spMk id="6" creationId="{E30C4360-454A-96B3-BA36-BF44CCF946FF}"/>
          </ac:spMkLst>
        </pc:spChg>
      </pc:sldChg>
      <pc:sldChg chg="modSp add del mod">
        <pc:chgData name="Dagostim, Alline (LatAm)" userId="34767bd3-36db-42a5-a893-134a0b1c1060" providerId="ADAL" clId="{7CE8002B-B927-49D3-942F-A96BA3647A9F}" dt="2024-08-02T14:58:54.359" v="771" actId="47"/>
        <pc:sldMkLst>
          <pc:docMk/>
          <pc:sldMk cId="2906374134" sldId="300"/>
        </pc:sldMkLst>
        <pc:spChg chg="mod">
          <ac:chgData name="Dagostim, Alline (LatAm)" userId="34767bd3-36db-42a5-a893-134a0b1c1060" providerId="ADAL" clId="{7CE8002B-B927-49D3-942F-A96BA3647A9F}" dt="2024-08-02T14:58:49.074" v="769" actId="20577"/>
          <ac:spMkLst>
            <pc:docMk/>
            <pc:sldMk cId="2906374134" sldId="300"/>
            <ac:spMk id="3" creationId="{346C976C-3893-DCBD-5C86-B64A00A9667B}"/>
          </ac:spMkLst>
        </pc:spChg>
      </pc:sldChg>
    </pc:docChg>
  </pc:docChgLst>
  <pc:docChgLst>
    <pc:chgData name="Dagostim, Alline (LatAm)" userId="34767bd3-36db-42a5-a893-134a0b1c1060" providerId="ADAL" clId="{01467E5A-C5F3-4EC8-8D58-8DC7284CA7F5}"/>
    <pc:docChg chg="undo custSel addSld delSld modSld sldOrd">
      <pc:chgData name="Dagostim, Alline (LatAm)" userId="34767bd3-36db-42a5-a893-134a0b1c1060" providerId="ADAL" clId="{01467E5A-C5F3-4EC8-8D58-8DC7284CA7F5}" dt="2024-10-31T12:19:53.944" v="1133"/>
      <pc:docMkLst>
        <pc:docMk/>
      </pc:docMkLst>
      <pc:sldChg chg="add">
        <pc:chgData name="Dagostim, Alline (LatAm)" userId="34767bd3-36db-42a5-a893-134a0b1c1060" providerId="ADAL" clId="{01467E5A-C5F3-4EC8-8D58-8DC7284CA7F5}" dt="2024-10-28T17:46:43.637" v="1128"/>
        <pc:sldMkLst>
          <pc:docMk/>
          <pc:sldMk cId="1368100859" sldId="270"/>
        </pc:sldMkLst>
      </pc:sldChg>
      <pc:sldChg chg="add">
        <pc:chgData name="Dagostim, Alline (LatAm)" userId="34767bd3-36db-42a5-a893-134a0b1c1060" providerId="ADAL" clId="{01467E5A-C5F3-4EC8-8D58-8DC7284CA7F5}" dt="2024-10-28T17:47:06.525" v="1131"/>
        <pc:sldMkLst>
          <pc:docMk/>
          <pc:sldMk cId="3044532244" sldId="272"/>
        </pc:sldMkLst>
      </pc:sldChg>
      <pc:sldChg chg="add">
        <pc:chgData name="Dagostim, Alline (LatAm)" userId="34767bd3-36db-42a5-a893-134a0b1c1060" providerId="ADAL" clId="{01467E5A-C5F3-4EC8-8D58-8DC7284CA7F5}" dt="2024-10-28T17:47:00.759" v="1130"/>
        <pc:sldMkLst>
          <pc:docMk/>
          <pc:sldMk cId="2313415045" sldId="281"/>
        </pc:sldMkLst>
      </pc:sldChg>
      <pc:sldChg chg="addSp delSp modSp mod">
        <pc:chgData name="Dagostim, Alline (LatAm)" userId="34767bd3-36db-42a5-a893-134a0b1c1060" providerId="ADAL" clId="{01467E5A-C5F3-4EC8-8D58-8DC7284CA7F5}" dt="2024-10-28T17:13:44.152" v="71" actId="1076"/>
        <pc:sldMkLst>
          <pc:docMk/>
          <pc:sldMk cId="3236582699" sldId="285"/>
        </pc:sldMkLst>
        <pc:spChg chg="mod">
          <ac:chgData name="Dagostim, Alline (LatAm)" userId="34767bd3-36db-42a5-a893-134a0b1c1060" providerId="ADAL" clId="{01467E5A-C5F3-4EC8-8D58-8DC7284CA7F5}" dt="2024-10-28T17:13:10.857" v="61" actId="20577"/>
          <ac:spMkLst>
            <pc:docMk/>
            <pc:sldMk cId="3236582699" sldId="285"/>
            <ac:spMk id="5" creationId="{A7B740C8-D835-2B70-7AD0-CFA013B00A5C}"/>
          </ac:spMkLst>
        </pc:spChg>
        <pc:spChg chg="add mod">
          <ac:chgData name="Dagostim, Alline (LatAm)" userId="34767bd3-36db-42a5-a893-134a0b1c1060" providerId="ADAL" clId="{01467E5A-C5F3-4EC8-8D58-8DC7284CA7F5}" dt="2024-10-28T17:13:44.152" v="71" actId="1076"/>
          <ac:spMkLst>
            <pc:docMk/>
            <pc:sldMk cId="3236582699" sldId="285"/>
            <ac:spMk id="6" creationId="{D84002AD-1182-F887-8060-1562DC394BAA}"/>
          </ac:spMkLst>
        </pc:spChg>
        <pc:spChg chg="del">
          <ac:chgData name="Dagostim, Alline (LatAm)" userId="34767bd3-36db-42a5-a893-134a0b1c1060" providerId="ADAL" clId="{01467E5A-C5F3-4EC8-8D58-8DC7284CA7F5}" dt="2024-10-28T17:13:21.503" v="63" actId="478"/>
          <ac:spMkLst>
            <pc:docMk/>
            <pc:sldMk cId="3236582699" sldId="285"/>
            <ac:spMk id="8" creationId="{68693277-9180-D367-C475-5AF6FCCBBAE3}"/>
          </ac:spMkLst>
        </pc:spChg>
        <pc:spChg chg="add del mod">
          <ac:chgData name="Dagostim, Alline (LatAm)" userId="34767bd3-36db-42a5-a893-134a0b1c1060" providerId="ADAL" clId="{01467E5A-C5F3-4EC8-8D58-8DC7284CA7F5}" dt="2024-10-28T17:13:28.116" v="66" actId="478"/>
          <ac:spMkLst>
            <pc:docMk/>
            <pc:sldMk cId="3236582699" sldId="285"/>
            <ac:spMk id="9" creationId="{1F890A5A-6682-EEC4-7B0A-9B281EBE59A5}"/>
          </ac:spMkLst>
        </pc:spChg>
        <pc:spChg chg="del">
          <ac:chgData name="Dagostim, Alline (LatAm)" userId="34767bd3-36db-42a5-a893-134a0b1c1060" providerId="ADAL" clId="{01467E5A-C5F3-4EC8-8D58-8DC7284CA7F5}" dt="2024-10-28T17:13:26.167" v="65" actId="478"/>
          <ac:spMkLst>
            <pc:docMk/>
            <pc:sldMk cId="3236582699" sldId="285"/>
            <ac:spMk id="12" creationId="{5FABC378-3618-0E00-92CF-1A3994CA3F74}"/>
          </ac:spMkLst>
        </pc:spChg>
        <pc:picChg chg="del">
          <ac:chgData name="Dagostim, Alline (LatAm)" userId="34767bd3-36db-42a5-a893-134a0b1c1060" providerId="ADAL" clId="{01467E5A-C5F3-4EC8-8D58-8DC7284CA7F5}" dt="2024-10-28T17:13:29.357" v="67" actId="478"/>
          <ac:picMkLst>
            <pc:docMk/>
            <pc:sldMk cId="3236582699" sldId="285"/>
            <ac:picMk id="4" creationId="{BEC87E79-CEBF-B716-700C-138AB712602F}"/>
          </ac:picMkLst>
        </pc:picChg>
      </pc:sldChg>
      <pc:sldChg chg="modSp mod">
        <pc:chgData name="Dagostim, Alline (LatAm)" userId="34767bd3-36db-42a5-a893-134a0b1c1060" providerId="ADAL" clId="{01467E5A-C5F3-4EC8-8D58-8DC7284CA7F5}" dt="2024-10-28T17:08:50.346" v="30" actId="20577"/>
        <pc:sldMkLst>
          <pc:docMk/>
          <pc:sldMk cId="2770752040" sldId="291"/>
        </pc:sldMkLst>
        <pc:spChg chg="mod">
          <ac:chgData name="Dagostim, Alline (LatAm)" userId="34767bd3-36db-42a5-a893-134a0b1c1060" providerId="ADAL" clId="{01467E5A-C5F3-4EC8-8D58-8DC7284CA7F5}" dt="2024-10-28T17:08:50.346" v="30" actId="20577"/>
          <ac:spMkLst>
            <pc:docMk/>
            <pc:sldMk cId="2770752040" sldId="291"/>
            <ac:spMk id="3" creationId="{B5449DAE-3289-FD50-CDB3-33882D9ADAEA}"/>
          </ac:spMkLst>
        </pc:spChg>
      </pc:sldChg>
      <pc:sldChg chg="addSp delSp modSp mod">
        <pc:chgData name="Dagostim, Alline (LatAm)" userId="34767bd3-36db-42a5-a893-134a0b1c1060" providerId="ADAL" clId="{01467E5A-C5F3-4EC8-8D58-8DC7284CA7F5}" dt="2024-10-31T12:19:53.944" v="1133"/>
        <pc:sldMkLst>
          <pc:docMk/>
          <pc:sldMk cId="3707238143" sldId="297"/>
        </pc:sldMkLst>
        <pc:spChg chg="mod">
          <ac:chgData name="Dagostim, Alline (LatAm)" userId="34767bd3-36db-42a5-a893-134a0b1c1060" providerId="ADAL" clId="{01467E5A-C5F3-4EC8-8D58-8DC7284CA7F5}" dt="2024-10-28T12:47:47.062" v="8" actId="20577"/>
          <ac:spMkLst>
            <pc:docMk/>
            <pc:sldMk cId="3707238143" sldId="297"/>
            <ac:spMk id="3" creationId="{346C976C-3893-DCBD-5C86-B64A00A9667B}"/>
          </ac:spMkLst>
        </pc:spChg>
        <pc:spChg chg="add mod">
          <ac:chgData name="Dagostim, Alline (LatAm)" userId="34767bd3-36db-42a5-a893-134a0b1c1060" providerId="ADAL" clId="{01467E5A-C5F3-4EC8-8D58-8DC7284CA7F5}" dt="2024-10-31T12:19:53.944" v="1133"/>
          <ac:spMkLst>
            <pc:docMk/>
            <pc:sldMk cId="3707238143" sldId="297"/>
            <ac:spMk id="4" creationId="{85A8C89F-4389-7879-D616-6CEA57AEFB10}"/>
          </ac:spMkLst>
        </pc:spChg>
        <pc:spChg chg="del">
          <ac:chgData name="Dagostim, Alline (LatAm)" userId="34767bd3-36db-42a5-a893-134a0b1c1060" providerId="ADAL" clId="{01467E5A-C5F3-4EC8-8D58-8DC7284CA7F5}" dt="2024-10-31T12:19:35.463" v="1132" actId="478"/>
          <ac:spMkLst>
            <pc:docMk/>
            <pc:sldMk cId="3707238143" sldId="297"/>
            <ac:spMk id="8" creationId="{1CF327CF-E9A1-133B-A03D-C1983DF67252}"/>
          </ac:spMkLst>
        </pc:spChg>
      </pc:sldChg>
      <pc:sldChg chg="modSp mod">
        <pc:chgData name="Dagostim, Alline (LatAm)" userId="34767bd3-36db-42a5-a893-134a0b1c1060" providerId="ADAL" clId="{01467E5A-C5F3-4EC8-8D58-8DC7284CA7F5}" dt="2024-10-28T17:23:18.575" v="202" actId="20577"/>
        <pc:sldMkLst>
          <pc:docMk/>
          <pc:sldMk cId="2906374134" sldId="300"/>
        </pc:sldMkLst>
        <pc:spChg chg="mod">
          <ac:chgData name="Dagostim, Alline (LatAm)" userId="34767bd3-36db-42a5-a893-134a0b1c1060" providerId="ADAL" clId="{01467E5A-C5F3-4EC8-8D58-8DC7284CA7F5}" dt="2024-10-28T17:23:18.575" v="202" actId="20577"/>
          <ac:spMkLst>
            <pc:docMk/>
            <pc:sldMk cId="2906374134" sldId="300"/>
            <ac:spMk id="3" creationId="{346C976C-3893-DCBD-5C86-B64A00A9667B}"/>
          </ac:spMkLst>
        </pc:spChg>
      </pc:sldChg>
      <pc:sldChg chg="del">
        <pc:chgData name="Dagostim, Alline (LatAm)" userId="34767bd3-36db-42a5-a893-134a0b1c1060" providerId="ADAL" clId="{01467E5A-C5F3-4EC8-8D58-8DC7284CA7F5}" dt="2024-10-28T17:23:05.305" v="185" actId="47"/>
        <pc:sldMkLst>
          <pc:docMk/>
          <pc:sldMk cId="1398523233" sldId="301"/>
        </pc:sldMkLst>
      </pc:sldChg>
      <pc:sldChg chg="del">
        <pc:chgData name="Dagostim, Alline (LatAm)" userId="34767bd3-36db-42a5-a893-134a0b1c1060" providerId="ADAL" clId="{01467E5A-C5F3-4EC8-8D58-8DC7284CA7F5}" dt="2024-10-28T17:23:06.090" v="186" actId="47"/>
        <pc:sldMkLst>
          <pc:docMk/>
          <pc:sldMk cId="2384890830" sldId="302"/>
        </pc:sldMkLst>
      </pc:sldChg>
      <pc:sldChg chg="del">
        <pc:chgData name="Dagostim, Alline (LatAm)" userId="34767bd3-36db-42a5-a893-134a0b1c1060" providerId="ADAL" clId="{01467E5A-C5F3-4EC8-8D58-8DC7284CA7F5}" dt="2024-10-28T17:23:08.708" v="188" actId="47"/>
        <pc:sldMkLst>
          <pc:docMk/>
          <pc:sldMk cId="3290809640" sldId="303"/>
        </pc:sldMkLst>
      </pc:sldChg>
      <pc:sldChg chg="del">
        <pc:chgData name="Dagostim, Alline (LatAm)" userId="34767bd3-36db-42a5-a893-134a0b1c1060" providerId="ADAL" clId="{01467E5A-C5F3-4EC8-8D58-8DC7284CA7F5}" dt="2024-10-28T17:23:11.533" v="189" actId="47"/>
        <pc:sldMkLst>
          <pc:docMk/>
          <pc:sldMk cId="971753755" sldId="304"/>
        </pc:sldMkLst>
      </pc:sldChg>
      <pc:sldChg chg="del">
        <pc:chgData name="Dagostim, Alline (LatAm)" userId="34767bd3-36db-42a5-a893-134a0b1c1060" providerId="ADAL" clId="{01467E5A-C5F3-4EC8-8D58-8DC7284CA7F5}" dt="2024-10-28T17:23:07.783" v="187" actId="47"/>
        <pc:sldMkLst>
          <pc:docMk/>
          <pc:sldMk cId="2520665988" sldId="305"/>
        </pc:sldMkLst>
      </pc:sldChg>
      <pc:sldChg chg="delSp modSp add mod ord">
        <pc:chgData name="Dagostim, Alline (LatAm)" userId="34767bd3-36db-42a5-a893-134a0b1c1060" providerId="ADAL" clId="{01467E5A-C5F3-4EC8-8D58-8DC7284CA7F5}" dt="2024-10-28T17:09:26.840" v="49" actId="1076"/>
        <pc:sldMkLst>
          <pc:docMk/>
          <pc:sldMk cId="512299660" sldId="306"/>
        </pc:sldMkLst>
        <pc:spChg chg="mod">
          <ac:chgData name="Dagostim, Alline (LatAm)" userId="34767bd3-36db-42a5-a893-134a0b1c1060" providerId="ADAL" clId="{01467E5A-C5F3-4EC8-8D58-8DC7284CA7F5}" dt="2024-10-28T17:09:26.840" v="49" actId="1076"/>
          <ac:spMkLst>
            <pc:docMk/>
            <pc:sldMk cId="512299660" sldId="306"/>
            <ac:spMk id="3" creationId="{346C976C-3893-DCBD-5C86-B64A00A9667B}"/>
          </ac:spMkLst>
        </pc:spChg>
        <pc:spChg chg="del">
          <ac:chgData name="Dagostim, Alline (LatAm)" userId="34767bd3-36db-42a5-a893-134a0b1c1060" providerId="ADAL" clId="{01467E5A-C5F3-4EC8-8D58-8DC7284CA7F5}" dt="2024-10-28T17:09:23.090" v="48" actId="478"/>
          <ac:spMkLst>
            <pc:docMk/>
            <pc:sldMk cId="512299660" sldId="306"/>
            <ac:spMk id="8" creationId="{1CF327CF-E9A1-133B-A03D-C1983DF67252}"/>
          </ac:spMkLst>
        </pc:spChg>
      </pc:sldChg>
      <pc:sldChg chg="new del">
        <pc:chgData name="Dagostim, Alline (LatAm)" userId="34767bd3-36db-42a5-a893-134a0b1c1060" providerId="ADAL" clId="{01467E5A-C5F3-4EC8-8D58-8DC7284CA7F5}" dt="2024-10-28T17:09:13.924" v="32" actId="47"/>
        <pc:sldMkLst>
          <pc:docMk/>
          <pc:sldMk cId="3479031199" sldId="306"/>
        </pc:sldMkLst>
      </pc:sldChg>
      <pc:sldChg chg="addSp delSp modSp add mod">
        <pc:chgData name="Dagostim, Alline (LatAm)" userId="34767bd3-36db-42a5-a893-134a0b1c1060" providerId="ADAL" clId="{01467E5A-C5F3-4EC8-8D58-8DC7284CA7F5}" dt="2024-10-28T17:15:08.791" v="103" actId="1076"/>
        <pc:sldMkLst>
          <pc:docMk/>
          <pc:sldMk cId="3339949402" sldId="307"/>
        </pc:sldMkLst>
        <pc:spChg chg="mod">
          <ac:chgData name="Dagostim, Alline (LatAm)" userId="34767bd3-36db-42a5-a893-134a0b1c1060" providerId="ADAL" clId="{01467E5A-C5F3-4EC8-8D58-8DC7284CA7F5}" dt="2024-10-28T17:14:15.443" v="95" actId="14100"/>
          <ac:spMkLst>
            <pc:docMk/>
            <pc:sldMk cId="3339949402" sldId="307"/>
            <ac:spMk id="6" creationId="{D84002AD-1182-F887-8060-1562DC394BAA}"/>
          </ac:spMkLst>
        </pc:spChg>
        <pc:spChg chg="add del">
          <ac:chgData name="Dagostim, Alline (LatAm)" userId="34767bd3-36db-42a5-a893-134a0b1c1060" providerId="ADAL" clId="{01467E5A-C5F3-4EC8-8D58-8DC7284CA7F5}" dt="2024-10-28T17:14:47.364" v="99" actId="22"/>
          <ac:spMkLst>
            <pc:docMk/>
            <pc:sldMk cId="3339949402" sldId="307"/>
            <ac:spMk id="8" creationId="{AF4F49EE-60BB-9A8F-CC60-2E8D42AC5F19}"/>
          </ac:spMkLst>
        </pc:spChg>
        <pc:spChg chg="add mod">
          <ac:chgData name="Dagostim, Alline (LatAm)" userId="34767bd3-36db-42a5-a893-134a0b1c1060" providerId="ADAL" clId="{01467E5A-C5F3-4EC8-8D58-8DC7284CA7F5}" dt="2024-10-28T17:15:08.791" v="103" actId="1076"/>
          <ac:spMkLst>
            <pc:docMk/>
            <pc:sldMk cId="3339949402" sldId="307"/>
            <ac:spMk id="10" creationId="{12D73E70-B548-CCF4-5B90-8376ECCA8AAD}"/>
          </ac:spMkLst>
        </pc:spChg>
        <pc:picChg chg="add mod">
          <ac:chgData name="Dagostim, Alline (LatAm)" userId="34767bd3-36db-42a5-a893-134a0b1c1060" providerId="ADAL" clId="{01467E5A-C5F3-4EC8-8D58-8DC7284CA7F5}" dt="2024-10-28T17:14:22.728" v="97" actId="1076"/>
          <ac:picMkLst>
            <pc:docMk/>
            <pc:sldMk cId="3339949402" sldId="307"/>
            <ac:picMk id="4" creationId="{E73B6FF7-5310-7C55-97CA-1B7476DD9C83}"/>
          </ac:picMkLst>
        </pc:picChg>
      </pc:sldChg>
      <pc:sldChg chg="delSp modSp add mod">
        <pc:chgData name="Dagostim, Alline (LatAm)" userId="34767bd3-36db-42a5-a893-134a0b1c1060" providerId="ADAL" clId="{01467E5A-C5F3-4EC8-8D58-8DC7284CA7F5}" dt="2024-10-28T17:16:34.733" v="123" actId="1076"/>
        <pc:sldMkLst>
          <pc:docMk/>
          <pc:sldMk cId="1909730295" sldId="308"/>
        </pc:sldMkLst>
        <pc:spChg chg="mod">
          <ac:chgData name="Dagostim, Alline (LatAm)" userId="34767bd3-36db-42a5-a893-134a0b1c1060" providerId="ADAL" clId="{01467E5A-C5F3-4EC8-8D58-8DC7284CA7F5}" dt="2024-10-28T17:16:34.733" v="123" actId="1076"/>
          <ac:spMkLst>
            <pc:docMk/>
            <pc:sldMk cId="1909730295" sldId="308"/>
            <ac:spMk id="5" creationId="{A7B740C8-D835-2B70-7AD0-CFA013B00A5C}"/>
          </ac:spMkLst>
        </pc:spChg>
        <pc:spChg chg="mod">
          <ac:chgData name="Dagostim, Alline (LatAm)" userId="34767bd3-36db-42a5-a893-134a0b1c1060" providerId="ADAL" clId="{01467E5A-C5F3-4EC8-8D58-8DC7284CA7F5}" dt="2024-10-28T17:15:56.103" v="111" actId="20577"/>
          <ac:spMkLst>
            <pc:docMk/>
            <pc:sldMk cId="1909730295" sldId="308"/>
            <ac:spMk id="6" creationId="{D84002AD-1182-F887-8060-1562DC394BAA}"/>
          </ac:spMkLst>
        </pc:spChg>
        <pc:spChg chg="del">
          <ac:chgData name="Dagostim, Alline (LatAm)" userId="34767bd3-36db-42a5-a893-134a0b1c1060" providerId="ADAL" clId="{01467E5A-C5F3-4EC8-8D58-8DC7284CA7F5}" dt="2024-10-28T17:15:34.166" v="105" actId="478"/>
          <ac:spMkLst>
            <pc:docMk/>
            <pc:sldMk cId="1909730295" sldId="308"/>
            <ac:spMk id="10" creationId="{12D73E70-B548-CCF4-5B90-8376ECCA8AAD}"/>
          </ac:spMkLst>
        </pc:spChg>
        <pc:picChg chg="del">
          <ac:chgData name="Dagostim, Alline (LatAm)" userId="34767bd3-36db-42a5-a893-134a0b1c1060" providerId="ADAL" clId="{01467E5A-C5F3-4EC8-8D58-8DC7284CA7F5}" dt="2024-10-28T17:15:34.825" v="106" actId="478"/>
          <ac:picMkLst>
            <pc:docMk/>
            <pc:sldMk cId="1909730295" sldId="308"/>
            <ac:picMk id="4" creationId="{E73B6FF7-5310-7C55-97CA-1B7476DD9C83}"/>
          </ac:picMkLst>
        </pc:picChg>
      </pc:sldChg>
      <pc:sldChg chg="modSp add mod">
        <pc:chgData name="Dagostim, Alline (LatAm)" userId="34767bd3-36db-42a5-a893-134a0b1c1060" providerId="ADAL" clId="{01467E5A-C5F3-4EC8-8D58-8DC7284CA7F5}" dt="2024-10-28T17:17:25.223" v="139" actId="14100"/>
        <pc:sldMkLst>
          <pc:docMk/>
          <pc:sldMk cId="1654750264" sldId="309"/>
        </pc:sldMkLst>
        <pc:spChg chg="mod">
          <ac:chgData name="Dagostim, Alline (LatAm)" userId="34767bd3-36db-42a5-a893-134a0b1c1060" providerId="ADAL" clId="{01467E5A-C5F3-4EC8-8D58-8DC7284CA7F5}" dt="2024-10-28T17:16:40.792" v="134" actId="20577"/>
          <ac:spMkLst>
            <pc:docMk/>
            <pc:sldMk cId="1654750264" sldId="309"/>
            <ac:spMk id="5" creationId="{A7B740C8-D835-2B70-7AD0-CFA013B00A5C}"/>
          </ac:spMkLst>
        </pc:spChg>
        <pc:spChg chg="mod">
          <ac:chgData name="Dagostim, Alline (LatAm)" userId="34767bd3-36db-42a5-a893-134a0b1c1060" providerId="ADAL" clId="{01467E5A-C5F3-4EC8-8D58-8DC7284CA7F5}" dt="2024-10-28T17:17:25.223" v="139" actId="14100"/>
          <ac:spMkLst>
            <pc:docMk/>
            <pc:sldMk cId="1654750264" sldId="309"/>
            <ac:spMk id="6" creationId="{D84002AD-1182-F887-8060-1562DC394BAA}"/>
          </ac:spMkLst>
        </pc:spChg>
      </pc:sldChg>
      <pc:sldChg chg="modSp add mod ord">
        <pc:chgData name="Dagostim, Alline (LatAm)" userId="34767bd3-36db-42a5-a893-134a0b1c1060" providerId="ADAL" clId="{01467E5A-C5F3-4EC8-8D58-8DC7284CA7F5}" dt="2024-10-28T17:21:13.064" v="165" actId="207"/>
        <pc:sldMkLst>
          <pc:docMk/>
          <pc:sldMk cId="3675397036" sldId="310"/>
        </pc:sldMkLst>
        <pc:spChg chg="mod">
          <ac:chgData name="Dagostim, Alline (LatAm)" userId="34767bd3-36db-42a5-a893-134a0b1c1060" providerId="ADAL" clId="{01467E5A-C5F3-4EC8-8D58-8DC7284CA7F5}" dt="2024-10-28T17:20:01.351" v="156" actId="20577"/>
          <ac:spMkLst>
            <pc:docMk/>
            <pc:sldMk cId="3675397036" sldId="310"/>
            <ac:spMk id="5" creationId="{A7B740C8-D835-2B70-7AD0-CFA013B00A5C}"/>
          </ac:spMkLst>
        </pc:spChg>
        <pc:spChg chg="mod">
          <ac:chgData name="Dagostim, Alline (LatAm)" userId="34767bd3-36db-42a5-a893-134a0b1c1060" providerId="ADAL" clId="{01467E5A-C5F3-4EC8-8D58-8DC7284CA7F5}" dt="2024-10-28T17:20:22.915" v="161" actId="14100"/>
          <ac:spMkLst>
            <pc:docMk/>
            <pc:sldMk cId="3675397036" sldId="310"/>
            <ac:spMk id="6" creationId="{D84002AD-1182-F887-8060-1562DC394BAA}"/>
          </ac:spMkLst>
        </pc:spChg>
        <pc:spChg chg="mod">
          <ac:chgData name="Dagostim, Alline (LatAm)" userId="34767bd3-36db-42a5-a893-134a0b1c1060" providerId="ADAL" clId="{01467E5A-C5F3-4EC8-8D58-8DC7284CA7F5}" dt="2024-10-28T17:21:13.064" v="165" actId="207"/>
          <ac:spMkLst>
            <pc:docMk/>
            <pc:sldMk cId="3675397036" sldId="310"/>
            <ac:spMk id="10" creationId="{12D73E70-B548-CCF4-5B90-8376ECCA8AAD}"/>
          </ac:spMkLst>
        </pc:spChg>
        <pc:picChg chg="mod">
          <ac:chgData name="Dagostim, Alline (LatAm)" userId="34767bd3-36db-42a5-a893-134a0b1c1060" providerId="ADAL" clId="{01467E5A-C5F3-4EC8-8D58-8DC7284CA7F5}" dt="2024-10-28T17:20:09.722" v="157" actId="1076"/>
          <ac:picMkLst>
            <pc:docMk/>
            <pc:sldMk cId="3675397036" sldId="310"/>
            <ac:picMk id="4" creationId="{E73B6FF7-5310-7C55-97CA-1B7476DD9C83}"/>
          </ac:picMkLst>
        </pc:picChg>
      </pc:sldChg>
      <pc:sldChg chg="addSp delSp modSp new mod">
        <pc:chgData name="Dagostim, Alline (LatAm)" userId="34767bd3-36db-42a5-a893-134a0b1c1060" providerId="ADAL" clId="{01467E5A-C5F3-4EC8-8D58-8DC7284CA7F5}" dt="2024-10-28T17:22:49.989" v="184" actId="255"/>
        <pc:sldMkLst>
          <pc:docMk/>
          <pc:sldMk cId="1232646864" sldId="311"/>
        </pc:sldMkLst>
        <pc:spChg chg="del">
          <ac:chgData name="Dagostim, Alline (LatAm)" userId="34767bd3-36db-42a5-a893-134a0b1c1060" providerId="ADAL" clId="{01467E5A-C5F3-4EC8-8D58-8DC7284CA7F5}" dt="2024-10-28T17:21:46.063" v="169" actId="478"/>
          <ac:spMkLst>
            <pc:docMk/>
            <pc:sldMk cId="1232646864" sldId="311"/>
            <ac:spMk id="2" creationId="{4ABDDAB1-4E74-B986-1377-EAAFBBC0EC2B}"/>
          </ac:spMkLst>
        </pc:spChg>
        <pc:spChg chg="del">
          <ac:chgData name="Dagostim, Alline (LatAm)" userId="34767bd3-36db-42a5-a893-134a0b1c1060" providerId="ADAL" clId="{01467E5A-C5F3-4EC8-8D58-8DC7284CA7F5}" dt="2024-10-28T17:21:47.096" v="170" actId="478"/>
          <ac:spMkLst>
            <pc:docMk/>
            <pc:sldMk cId="1232646864" sldId="311"/>
            <ac:spMk id="3" creationId="{D9DEE31C-315E-9D6D-649F-A501B0A93E79}"/>
          </ac:spMkLst>
        </pc:spChg>
        <pc:spChg chg="del">
          <ac:chgData name="Dagostim, Alline (LatAm)" userId="34767bd3-36db-42a5-a893-134a0b1c1060" providerId="ADAL" clId="{01467E5A-C5F3-4EC8-8D58-8DC7284CA7F5}" dt="2024-10-28T17:21:47.965" v="171" actId="478"/>
          <ac:spMkLst>
            <pc:docMk/>
            <pc:sldMk cId="1232646864" sldId="311"/>
            <ac:spMk id="4" creationId="{FB4F3D52-2FCC-4864-EA96-7C1482C52A63}"/>
          </ac:spMkLst>
        </pc:spChg>
        <pc:spChg chg="add mod">
          <ac:chgData name="Dagostim, Alline (LatAm)" userId="34767bd3-36db-42a5-a893-134a0b1c1060" providerId="ADAL" clId="{01467E5A-C5F3-4EC8-8D58-8DC7284CA7F5}" dt="2024-10-28T17:22:49.989" v="184" actId="255"/>
          <ac:spMkLst>
            <pc:docMk/>
            <pc:sldMk cId="1232646864" sldId="311"/>
            <ac:spMk id="7" creationId="{AF092B09-44BE-56AD-D378-CD9DEE849FE0}"/>
          </ac:spMkLst>
        </pc:spChg>
        <pc:spChg chg="add mod">
          <ac:chgData name="Dagostim, Alline (LatAm)" userId="34767bd3-36db-42a5-a893-134a0b1c1060" providerId="ADAL" clId="{01467E5A-C5F3-4EC8-8D58-8DC7284CA7F5}" dt="2024-10-28T17:21:57.841" v="173"/>
          <ac:spMkLst>
            <pc:docMk/>
            <pc:sldMk cId="1232646864" sldId="311"/>
            <ac:spMk id="9" creationId="{0C90140B-75CE-CB72-BC9A-26447FC06ED3}"/>
          </ac:spMkLst>
        </pc:spChg>
        <pc:graphicFrameChg chg="add mod modGraphic">
          <ac:chgData name="Dagostim, Alline (LatAm)" userId="34767bd3-36db-42a5-a893-134a0b1c1060" providerId="ADAL" clId="{01467E5A-C5F3-4EC8-8D58-8DC7284CA7F5}" dt="2024-10-28T17:22:41.195" v="183" actId="1076"/>
          <ac:graphicFrameMkLst>
            <pc:docMk/>
            <pc:sldMk cId="1232646864" sldId="311"/>
            <ac:graphicFrameMk id="8" creationId="{BB4A99DF-5597-69F1-1E6E-C9B01C6B3399}"/>
          </ac:graphicFrameMkLst>
        </pc:graphicFrameChg>
      </pc:sldChg>
      <pc:sldChg chg="new del">
        <pc:chgData name="Dagostim, Alline (LatAm)" userId="34767bd3-36db-42a5-a893-134a0b1c1060" providerId="ADAL" clId="{01467E5A-C5F3-4EC8-8D58-8DC7284CA7F5}" dt="2024-10-28T17:21:32.364" v="167" actId="680"/>
        <pc:sldMkLst>
          <pc:docMk/>
          <pc:sldMk cId="2769957831" sldId="311"/>
        </pc:sldMkLst>
      </pc:sldChg>
      <pc:sldChg chg="add">
        <pc:chgData name="Dagostim, Alline (LatAm)" userId="34767bd3-36db-42a5-a893-134a0b1c1060" providerId="ADAL" clId="{01467E5A-C5F3-4EC8-8D58-8DC7284CA7F5}" dt="2024-10-28T17:23:13.164" v="190" actId="2890"/>
        <pc:sldMkLst>
          <pc:docMk/>
          <pc:sldMk cId="401212521" sldId="312"/>
        </pc:sldMkLst>
      </pc:sldChg>
      <pc:sldChg chg="modSp add mod">
        <pc:chgData name="Dagostim, Alline (LatAm)" userId="34767bd3-36db-42a5-a893-134a0b1c1060" providerId="ADAL" clId="{01467E5A-C5F3-4EC8-8D58-8DC7284CA7F5}" dt="2024-10-28T17:45:00.020" v="1103" actId="20577"/>
        <pc:sldMkLst>
          <pc:docMk/>
          <pc:sldMk cId="1708918603" sldId="313"/>
        </pc:sldMkLst>
        <pc:spChg chg="mod">
          <ac:chgData name="Dagostim, Alline (LatAm)" userId="34767bd3-36db-42a5-a893-134a0b1c1060" providerId="ADAL" clId="{01467E5A-C5F3-4EC8-8D58-8DC7284CA7F5}" dt="2024-10-28T17:45:00.020" v="1103" actId="20577"/>
          <ac:spMkLst>
            <pc:docMk/>
            <pc:sldMk cId="1708918603" sldId="313"/>
            <ac:spMk id="3" creationId="{346C976C-3893-DCBD-5C86-B64A00A9667B}"/>
          </ac:spMkLst>
        </pc:spChg>
      </pc:sldChg>
      <pc:sldChg chg="modSp add mod ord">
        <pc:chgData name="Dagostim, Alline (LatAm)" userId="34767bd3-36db-42a5-a893-134a0b1c1060" providerId="ADAL" clId="{01467E5A-C5F3-4EC8-8D58-8DC7284CA7F5}" dt="2024-10-28T17:27:40.686" v="424" actId="20577"/>
        <pc:sldMkLst>
          <pc:docMk/>
          <pc:sldMk cId="3461021647" sldId="314"/>
        </pc:sldMkLst>
        <pc:spChg chg="mod">
          <ac:chgData name="Dagostim, Alline (LatAm)" userId="34767bd3-36db-42a5-a893-134a0b1c1060" providerId="ADAL" clId="{01467E5A-C5F3-4EC8-8D58-8DC7284CA7F5}" dt="2024-10-28T17:23:58.107" v="231" actId="20577"/>
          <ac:spMkLst>
            <pc:docMk/>
            <pc:sldMk cId="3461021647" sldId="314"/>
            <ac:spMk id="5" creationId="{A7B740C8-D835-2B70-7AD0-CFA013B00A5C}"/>
          </ac:spMkLst>
        </pc:spChg>
        <pc:spChg chg="mod">
          <ac:chgData name="Dagostim, Alline (LatAm)" userId="34767bd3-36db-42a5-a893-134a0b1c1060" providerId="ADAL" clId="{01467E5A-C5F3-4EC8-8D58-8DC7284CA7F5}" dt="2024-10-28T17:27:40.686" v="424" actId="20577"/>
          <ac:spMkLst>
            <pc:docMk/>
            <pc:sldMk cId="3461021647" sldId="314"/>
            <ac:spMk id="6" creationId="{D84002AD-1182-F887-8060-1562DC394BAA}"/>
          </ac:spMkLst>
        </pc:spChg>
        <pc:spChg chg="mod">
          <ac:chgData name="Dagostim, Alline (LatAm)" userId="34767bd3-36db-42a5-a893-134a0b1c1060" providerId="ADAL" clId="{01467E5A-C5F3-4EC8-8D58-8DC7284CA7F5}" dt="2024-10-28T17:27:32.109" v="401" actId="1076"/>
          <ac:spMkLst>
            <pc:docMk/>
            <pc:sldMk cId="3461021647" sldId="314"/>
            <ac:spMk id="10" creationId="{12D73E70-B548-CCF4-5B90-8376ECCA8AAD}"/>
          </ac:spMkLst>
        </pc:spChg>
        <pc:picChg chg="mod">
          <ac:chgData name="Dagostim, Alline (LatAm)" userId="34767bd3-36db-42a5-a893-134a0b1c1060" providerId="ADAL" clId="{01467E5A-C5F3-4EC8-8D58-8DC7284CA7F5}" dt="2024-10-28T17:27:28.265" v="400" actId="1076"/>
          <ac:picMkLst>
            <pc:docMk/>
            <pc:sldMk cId="3461021647" sldId="314"/>
            <ac:picMk id="4" creationId="{E73B6FF7-5310-7C55-97CA-1B7476DD9C83}"/>
          </ac:picMkLst>
        </pc:picChg>
      </pc:sldChg>
      <pc:sldChg chg="addSp delSp modSp add mod">
        <pc:chgData name="Dagostim, Alline (LatAm)" userId="34767bd3-36db-42a5-a893-134a0b1c1060" providerId="ADAL" clId="{01467E5A-C5F3-4EC8-8D58-8DC7284CA7F5}" dt="2024-10-28T17:45:38.742" v="1126" actId="122"/>
        <pc:sldMkLst>
          <pc:docMk/>
          <pc:sldMk cId="1238775060" sldId="315"/>
        </pc:sldMkLst>
        <pc:spChg chg="mod">
          <ac:chgData name="Dagostim, Alline (LatAm)" userId="34767bd3-36db-42a5-a893-134a0b1c1060" providerId="ADAL" clId="{01467E5A-C5F3-4EC8-8D58-8DC7284CA7F5}" dt="2024-10-28T17:45:38.742" v="1126" actId="122"/>
          <ac:spMkLst>
            <pc:docMk/>
            <pc:sldMk cId="1238775060" sldId="315"/>
            <ac:spMk id="5" creationId="{A7B740C8-D835-2B70-7AD0-CFA013B00A5C}"/>
          </ac:spMkLst>
        </pc:spChg>
        <pc:spChg chg="del">
          <ac:chgData name="Dagostim, Alline (LatAm)" userId="34767bd3-36db-42a5-a893-134a0b1c1060" providerId="ADAL" clId="{01467E5A-C5F3-4EC8-8D58-8DC7284CA7F5}" dt="2024-10-28T17:28:07.425" v="436" actId="478"/>
          <ac:spMkLst>
            <pc:docMk/>
            <pc:sldMk cId="1238775060" sldId="315"/>
            <ac:spMk id="6" creationId="{D84002AD-1182-F887-8060-1562DC394BAA}"/>
          </ac:spMkLst>
        </pc:spChg>
        <pc:spChg chg="add mod">
          <ac:chgData name="Dagostim, Alline (LatAm)" userId="34767bd3-36db-42a5-a893-134a0b1c1060" providerId="ADAL" clId="{01467E5A-C5F3-4EC8-8D58-8DC7284CA7F5}" dt="2024-10-28T17:28:20.964" v="439"/>
          <ac:spMkLst>
            <pc:docMk/>
            <pc:sldMk cId="1238775060" sldId="315"/>
            <ac:spMk id="8" creationId="{2059A4CC-5469-57E7-53EC-38F4A5AACC7E}"/>
          </ac:spMkLst>
        </pc:spChg>
        <pc:spChg chg="del">
          <ac:chgData name="Dagostim, Alline (LatAm)" userId="34767bd3-36db-42a5-a893-134a0b1c1060" providerId="ADAL" clId="{01467E5A-C5F3-4EC8-8D58-8DC7284CA7F5}" dt="2024-10-28T17:28:08.664" v="437" actId="478"/>
          <ac:spMkLst>
            <pc:docMk/>
            <pc:sldMk cId="1238775060" sldId="315"/>
            <ac:spMk id="10" creationId="{12D73E70-B548-CCF4-5B90-8376ECCA8AAD}"/>
          </ac:spMkLst>
        </pc:spChg>
        <pc:graphicFrameChg chg="add mod modGraphic">
          <ac:chgData name="Dagostim, Alline (LatAm)" userId="34767bd3-36db-42a5-a893-134a0b1c1060" providerId="ADAL" clId="{01467E5A-C5F3-4EC8-8D58-8DC7284CA7F5}" dt="2024-10-28T17:32:42.080" v="507" actId="1076"/>
          <ac:graphicFrameMkLst>
            <pc:docMk/>
            <pc:sldMk cId="1238775060" sldId="315"/>
            <ac:graphicFrameMk id="7" creationId="{B139A7EE-DD6A-D180-6B85-479B8D74839D}"/>
          </ac:graphicFrameMkLst>
        </pc:graphicFrameChg>
        <pc:picChg chg="del">
          <ac:chgData name="Dagostim, Alline (LatAm)" userId="34767bd3-36db-42a5-a893-134a0b1c1060" providerId="ADAL" clId="{01467E5A-C5F3-4EC8-8D58-8DC7284CA7F5}" dt="2024-10-28T17:28:11.818" v="438" actId="478"/>
          <ac:picMkLst>
            <pc:docMk/>
            <pc:sldMk cId="1238775060" sldId="315"/>
            <ac:picMk id="4" creationId="{E73B6FF7-5310-7C55-97CA-1B7476DD9C83}"/>
          </ac:picMkLst>
        </pc:picChg>
      </pc:sldChg>
      <pc:sldChg chg="addSp delSp modSp add mod">
        <pc:chgData name="Dagostim, Alline (LatAm)" userId="34767bd3-36db-42a5-a893-134a0b1c1060" providerId="ADAL" clId="{01467E5A-C5F3-4EC8-8D58-8DC7284CA7F5}" dt="2024-10-28T17:45:41.255" v="1127" actId="122"/>
        <pc:sldMkLst>
          <pc:docMk/>
          <pc:sldMk cId="1534617476" sldId="316"/>
        </pc:sldMkLst>
        <pc:spChg chg="mod">
          <ac:chgData name="Dagostim, Alline (LatAm)" userId="34767bd3-36db-42a5-a893-134a0b1c1060" providerId="ADAL" clId="{01467E5A-C5F3-4EC8-8D58-8DC7284CA7F5}" dt="2024-10-28T17:45:41.255" v="1127" actId="122"/>
          <ac:spMkLst>
            <pc:docMk/>
            <pc:sldMk cId="1534617476" sldId="316"/>
            <ac:spMk id="5" creationId="{A7B740C8-D835-2B70-7AD0-CFA013B00A5C}"/>
          </ac:spMkLst>
        </pc:spChg>
        <pc:spChg chg="add mod">
          <ac:chgData name="Dagostim, Alline (LatAm)" userId="34767bd3-36db-42a5-a893-134a0b1c1060" providerId="ADAL" clId="{01467E5A-C5F3-4EC8-8D58-8DC7284CA7F5}" dt="2024-10-28T17:32:02.137" v="500"/>
          <ac:spMkLst>
            <pc:docMk/>
            <pc:sldMk cId="1534617476" sldId="316"/>
            <ac:spMk id="6" creationId="{5B4F0FAF-FB9F-5DE6-E833-F6B321C51CE3}"/>
          </ac:spMkLst>
        </pc:spChg>
        <pc:spChg chg="add del">
          <ac:chgData name="Dagostim, Alline (LatAm)" userId="34767bd3-36db-42a5-a893-134a0b1c1060" providerId="ADAL" clId="{01467E5A-C5F3-4EC8-8D58-8DC7284CA7F5}" dt="2024-10-28T17:36:36.595" v="563" actId="22"/>
          <ac:spMkLst>
            <pc:docMk/>
            <pc:sldMk cId="1534617476" sldId="316"/>
            <ac:spMk id="13" creationId="{971D44EF-BAFD-A0B9-3D87-DD57EE000491}"/>
          </ac:spMkLst>
        </pc:spChg>
        <pc:spChg chg="add mod">
          <ac:chgData name="Dagostim, Alline (LatAm)" userId="34767bd3-36db-42a5-a893-134a0b1c1060" providerId="ADAL" clId="{01467E5A-C5F3-4EC8-8D58-8DC7284CA7F5}" dt="2024-10-28T17:36:59.643" v="568" actId="1076"/>
          <ac:spMkLst>
            <pc:docMk/>
            <pc:sldMk cId="1534617476" sldId="316"/>
            <ac:spMk id="15" creationId="{8639E61B-DF1D-EAB7-243A-C0CD0D250386}"/>
          </ac:spMkLst>
        </pc:spChg>
        <pc:graphicFrameChg chg="add del mod ord modGraphic">
          <ac:chgData name="Dagostim, Alline (LatAm)" userId="34767bd3-36db-42a5-a893-134a0b1c1060" providerId="ADAL" clId="{01467E5A-C5F3-4EC8-8D58-8DC7284CA7F5}" dt="2024-10-28T17:35:44.904" v="559" actId="14734"/>
          <ac:graphicFrameMkLst>
            <pc:docMk/>
            <pc:sldMk cId="1534617476" sldId="316"/>
            <ac:graphicFrameMk id="4" creationId="{B6F452D6-E81C-8A5D-6CD7-E47AA9ECF687}"/>
          </ac:graphicFrameMkLst>
        </pc:graphicFrameChg>
        <pc:graphicFrameChg chg="del">
          <ac:chgData name="Dagostim, Alline (LatAm)" userId="34767bd3-36db-42a5-a893-134a0b1c1060" providerId="ADAL" clId="{01467E5A-C5F3-4EC8-8D58-8DC7284CA7F5}" dt="2024-10-28T17:32:01.476" v="499" actId="478"/>
          <ac:graphicFrameMkLst>
            <pc:docMk/>
            <pc:sldMk cId="1534617476" sldId="316"/>
            <ac:graphicFrameMk id="7" creationId="{B139A7EE-DD6A-D180-6B85-479B8D74839D}"/>
          </ac:graphicFrameMkLst>
        </pc:graphicFrameChg>
        <pc:graphicFrameChg chg="add mod">
          <ac:chgData name="Dagostim, Alline (LatAm)" userId="34767bd3-36db-42a5-a893-134a0b1c1060" providerId="ADAL" clId="{01467E5A-C5F3-4EC8-8D58-8DC7284CA7F5}" dt="2024-10-28T17:32:48.891" v="510" actId="1076"/>
          <ac:graphicFrameMkLst>
            <pc:docMk/>
            <pc:sldMk cId="1534617476" sldId="316"/>
            <ac:graphicFrameMk id="9" creationId="{8132E5D5-65B5-DFCC-0D86-CEC22894B3C4}"/>
          </ac:graphicFrameMkLst>
        </pc:graphicFrameChg>
        <pc:graphicFrameChg chg="add del mod">
          <ac:chgData name="Dagostim, Alline (LatAm)" userId="34767bd3-36db-42a5-a893-134a0b1c1060" providerId="ADAL" clId="{01467E5A-C5F3-4EC8-8D58-8DC7284CA7F5}" dt="2024-10-28T17:33:56.722" v="529" actId="478"/>
          <ac:graphicFrameMkLst>
            <pc:docMk/>
            <pc:sldMk cId="1534617476" sldId="316"/>
            <ac:graphicFrameMk id="10" creationId="{45D1B35E-0CDC-AF8C-700B-9DC6FA434B73}"/>
          </ac:graphicFrameMkLst>
        </pc:graphicFrameChg>
        <pc:picChg chg="add mod">
          <ac:chgData name="Dagostim, Alline (LatAm)" userId="34767bd3-36db-42a5-a893-134a0b1c1060" providerId="ADAL" clId="{01467E5A-C5F3-4EC8-8D58-8DC7284CA7F5}" dt="2024-10-28T17:36:24.751" v="561" actId="1076"/>
          <ac:picMkLst>
            <pc:docMk/>
            <pc:sldMk cId="1534617476" sldId="316"/>
            <ac:picMk id="11" creationId="{5111DDFF-A23E-1738-63B4-656B05E4951D}"/>
          </ac:picMkLst>
        </pc:picChg>
      </pc:sldChg>
      <pc:sldChg chg="add del">
        <pc:chgData name="Dagostim, Alline (LatAm)" userId="34767bd3-36db-42a5-a893-134a0b1c1060" providerId="ADAL" clId="{01467E5A-C5F3-4EC8-8D58-8DC7284CA7F5}" dt="2024-10-28T17:37:27.015" v="570" actId="47"/>
        <pc:sldMkLst>
          <pc:docMk/>
          <pc:sldMk cId="657384611" sldId="317"/>
        </pc:sldMkLst>
      </pc:sldChg>
      <pc:sldChg chg="modSp add mod ord">
        <pc:chgData name="Dagostim, Alline (LatAm)" userId="34767bd3-36db-42a5-a893-134a0b1c1060" providerId="ADAL" clId="{01467E5A-C5F3-4EC8-8D58-8DC7284CA7F5}" dt="2024-10-28T17:45:32.823" v="1125" actId="122"/>
        <pc:sldMkLst>
          <pc:docMk/>
          <pc:sldMk cId="4203119868" sldId="317"/>
        </pc:sldMkLst>
        <pc:spChg chg="mod">
          <ac:chgData name="Dagostim, Alline (LatAm)" userId="34767bd3-36db-42a5-a893-134a0b1c1060" providerId="ADAL" clId="{01467E5A-C5F3-4EC8-8D58-8DC7284CA7F5}" dt="2024-10-28T17:45:32.823" v="1125" actId="122"/>
          <ac:spMkLst>
            <pc:docMk/>
            <pc:sldMk cId="4203119868" sldId="317"/>
            <ac:spMk id="5" creationId="{A7B740C8-D835-2B70-7AD0-CFA013B00A5C}"/>
          </ac:spMkLst>
        </pc:spChg>
        <pc:spChg chg="mod">
          <ac:chgData name="Dagostim, Alline (LatAm)" userId="34767bd3-36db-42a5-a893-134a0b1c1060" providerId="ADAL" clId="{01467E5A-C5F3-4EC8-8D58-8DC7284CA7F5}" dt="2024-10-28T17:38:44.814" v="615" actId="1076"/>
          <ac:spMkLst>
            <pc:docMk/>
            <pc:sldMk cId="4203119868" sldId="317"/>
            <ac:spMk id="6" creationId="{D84002AD-1182-F887-8060-1562DC394BAA}"/>
          </ac:spMkLst>
        </pc:spChg>
        <pc:spChg chg="mod">
          <ac:chgData name="Dagostim, Alline (LatAm)" userId="34767bd3-36db-42a5-a893-134a0b1c1060" providerId="ADAL" clId="{01467E5A-C5F3-4EC8-8D58-8DC7284CA7F5}" dt="2024-10-28T17:38:34.053" v="613" actId="1076"/>
          <ac:spMkLst>
            <pc:docMk/>
            <pc:sldMk cId="4203119868" sldId="317"/>
            <ac:spMk id="10" creationId="{12D73E70-B548-CCF4-5B90-8376ECCA8AAD}"/>
          </ac:spMkLst>
        </pc:spChg>
      </pc:sldChg>
      <pc:sldChg chg="modSp add mod">
        <pc:chgData name="Dagostim, Alline (LatAm)" userId="34767bd3-36db-42a5-a893-134a0b1c1060" providerId="ADAL" clId="{01467E5A-C5F3-4EC8-8D58-8DC7284CA7F5}" dt="2024-10-28T17:45:29.337" v="1124" actId="122"/>
        <pc:sldMkLst>
          <pc:docMk/>
          <pc:sldMk cId="3834346105" sldId="318"/>
        </pc:sldMkLst>
        <pc:spChg chg="mod">
          <ac:chgData name="Dagostim, Alline (LatAm)" userId="34767bd3-36db-42a5-a893-134a0b1c1060" providerId="ADAL" clId="{01467E5A-C5F3-4EC8-8D58-8DC7284CA7F5}" dt="2024-10-28T17:45:29.337" v="1124" actId="122"/>
          <ac:spMkLst>
            <pc:docMk/>
            <pc:sldMk cId="3834346105" sldId="318"/>
            <ac:spMk id="5" creationId="{A7B740C8-D835-2B70-7AD0-CFA013B00A5C}"/>
          </ac:spMkLst>
        </pc:spChg>
        <pc:spChg chg="mod">
          <ac:chgData name="Dagostim, Alline (LatAm)" userId="34767bd3-36db-42a5-a893-134a0b1c1060" providerId="ADAL" clId="{01467E5A-C5F3-4EC8-8D58-8DC7284CA7F5}" dt="2024-10-28T17:39:14.607" v="639" actId="14100"/>
          <ac:spMkLst>
            <pc:docMk/>
            <pc:sldMk cId="3834346105" sldId="318"/>
            <ac:spMk id="6" creationId="{D84002AD-1182-F887-8060-1562DC394BAA}"/>
          </ac:spMkLst>
        </pc:spChg>
        <pc:spChg chg="mod">
          <ac:chgData name="Dagostim, Alline (LatAm)" userId="34767bd3-36db-42a5-a893-134a0b1c1060" providerId="ADAL" clId="{01467E5A-C5F3-4EC8-8D58-8DC7284CA7F5}" dt="2024-10-28T17:40:00.283" v="644" actId="1076"/>
          <ac:spMkLst>
            <pc:docMk/>
            <pc:sldMk cId="3834346105" sldId="318"/>
            <ac:spMk id="10" creationId="{12D73E70-B548-CCF4-5B90-8376ECCA8AAD}"/>
          </ac:spMkLst>
        </pc:spChg>
      </pc:sldChg>
      <pc:sldChg chg="addSp delSp modSp add mod">
        <pc:chgData name="Dagostim, Alline (LatAm)" userId="34767bd3-36db-42a5-a893-134a0b1c1060" providerId="ADAL" clId="{01467E5A-C5F3-4EC8-8D58-8DC7284CA7F5}" dt="2024-10-28T17:45:26.511" v="1123" actId="122"/>
        <pc:sldMkLst>
          <pc:docMk/>
          <pc:sldMk cId="1309437509" sldId="319"/>
        </pc:sldMkLst>
        <pc:spChg chg="mod">
          <ac:chgData name="Dagostim, Alline (LatAm)" userId="34767bd3-36db-42a5-a893-134a0b1c1060" providerId="ADAL" clId="{01467E5A-C5F3-4EC8-8D58-8DC7284CA7F5}" dt="2024-10-28T17:45:26.511" v="1123" actId="122"/>
          <ac:spMkLst>
            <pc:docMk/>
            <pc:sldMk cId="1309437509" sldId="319"/>
            <ac:spMk id="5" creationId="{A7B740C8-D835-2B70-7AD0-CFA013B00A5C}"/>
          </ac:spMkLst>
        </pc:spChg>
        <pc:spChg chg="mod">
          <ac:chgData name="Dagostim, Alline (LatAm)" userId="34767bd3-36db-42a5-a893-134a0b1c1060" providerId="ADAL" clId="{01467E5A-C5F3-4EC8-8D58-8DC7284CA7F5}" dt="2024-10-28T17:43:32.137" v="1082" actId="14100"/>
          <ac:spMkLst>
            <pc:docMk/>
            <pc:sldMk cId="1309437509" sldId="319"/>
            <ac:spMk id="6" creationId="{D84002AD-1182-F887-8060-1562DC394BAA}"/>
          </ac:spMkLst>
        </pc:spChg>
        <pc:spChg chg="add del mod">
          <ac:chgData name="Dagostim, Alline (LatAm)" userId="34767bd3-36db-42a5-a893-134a0b1c1060" providerId="ADAL" clId="{01467E5A-C5F3-4EC8-8D58-8DC7284CA7F5}" dt="2024-10-28T17:44:28.846" v="1088" actId="207"/>
          <ac:spMkLst>
            <pc:docMk/>
            <pc:sldMk cId="1309437509" sldId="319"/>
            <ac:spMk id="10" creationId="{12D73E70-B548-CCF4-5B90-8376ECCA8AAD}"/>
          </ac:spMkLst>
        </pc:spChg>
        <pc:picChg chg="add del">
          <ac:chgData name="Dagostim, Alline (LatAm)" userId="34767bd3-36db-42a5-a893-134a0b1c1060" providerId="ADAL" clId="{01467E5A-C5F3-4EC8-8D58-8DC7284CA7F5}" dt="2024-10-28T17:40:36.524" v="668" actId="478"/>
          <ac:picMkLst>
            <pc:docMk/>
            <pc:sldMk cId="1309437509" sldId="319"/>
            <ac:picMk id="4" creationId="{E73B6FF7-5310-7C55-97CA-1B7476DD9C83}"/>
          </ac:picMkLst>
        </pc:picChg>
      </pc:sldChg>
      <pc:sldChg chg="add">
        <pc:chgData name="Dagostim, Alline (LatAm)" userId="34767bd3-36db-42a5-a893-134a0b1c1060" providerId="ADAL" clId="{01467E5A-C5F3-4EC8-8D58-8DC7284CA7F5}" dt="2024-10-28T17:44:52.847" v="1089" actId="2890"/>
        <pc:sldMkLst>
          <pc:docMk/>
          <pc:sldMk cId="515328123" sldId="320"/>
        </pc:sldMkLst>
      </pc:sldChg>
      <pc:sldChg chg="modSp add del mod ord">
        <pc:chgData name="Dagostim, Alline (LatAm)" userId="34767bd3-36db-42a5-a893-134a0b1c1060" providerId="ADAL" clId="{01467E5A-C5F3-4EC8-8D58-8DC7284CA7F5}" dt="2024-10-28T17:46:45.660" v="1129" actId="47"/>
        <pc:sldMkLst>
          <pc:docMk/>
          <pc:sldMk cId="1196536856" sldId="321"/>
        </pc:sldMkLst>
        <pc:spChg chg="mod">
          <ac:chgData name="Dagostim, Alline (LatAm)" userId="34767bd3-36db-42a5-a893-134a0b1c1060" providerId="ADAL" clId="{01467E5A-C5F3-4EC8-8D58-8DC7284CA7F5}" dt="2024-10-28T17:45:22.870" v="1122" actId="122"/>
          <ac:spMkLst>
            <pc:docMk/>
            <pc:sldMk cId="1196536856" sldId="321"/>
            <ac:spMk id="5" creationId="{A7B740C8-D835-2B70-7AD0-CFA013B00A5C}"/>
          </ac:spMkLst>
        </pc:spChg>
      </pc:sldChg>
    </pc:docChg>
  </pc:docChgLst>
  <pc:docChgLst>
    <pc:chgData name="Dagostim, Alline (LatAm)" userId="34767bd3-36db-42a5-a893-134a0b1c1060" providerId="ADAL" clId="{EEE7E6A3-D2CE-4B40-BA18-1861502CD44D}"/>
    <pc:docChg chg="custSel addSld modSld">
      <pc:chgData name="Dagostim, Alline (LatAm)" userId="34767bd3-36db-42a5-a893-134a0b1c1060" providerId="ADAL" clId="{EEE7E6A3-D2CE-4B40-BA18-1861502CD44D}" dt="2024-07-04T12:27:41.211" v="96"/>
      <pc:docMkLst>
        <pc:docMk/>
      </pc:docMkLst>
      <pc:sldChg chg="modSp modAnim">
        <pc:chgData name="Dagostim, Alline (LatAm)" userId="34767bd3-36db-42a5-a893-134a0b1c1060" providerId="ADAL" clId="{EEE7E6A3-D2CE-4B40-BA18-1861502CD44D}" dt="2024-07-04T12:26:52.271" v="83"/>
        <pc:sldMkLst>
          <pc:docMk/>
          <pc:sldMk cId="2124020952" sldId="261"/>
        </pc:sldMkLst>
        <pc:spChg chg="mod">
          <ac:chgData name="Dagostim, Alline (LatAm)" userId="34767bd3-36db-42a5-a893-134a0b1c1060" providerId="ADAL" clId="{EEE7E6A3-D2CE-4B40-BA18-1861502CD44D}" dt="2024-07-03T16:57:59.901" v="17" actId="20577"/>
          <ac:spMkLst>
            <pc:docMk/>
            <pc:sldMk cId="2124020952" sldId="261"/>
            <ac:spMk id="2" creationId="{4361CD86-FBB9-1D76-09C7-DF7B72C931B1}"/>
          </ac:spMkLst>
        </pc:spChg>
        <pc:spChg chg="mod">
          <ac:chgData name="Dagostim, Alline (LatAm)" userId="34767bd3-36db-42a5-a893-134a0b1c1060" providerId="ADAL" clId="{EEE7E6A3-D2CE-4B40-BA18-1861502CD44D}" dt="2024-07-03T16:58:17.307" v="46" actId="20577"/>
          <ac:spMkLst>
            <pc:docMk/>
            <pc:sldMk cId="2124020952" sldId="261"/>
            <ac:spMk id="3" creationId="{AFB9C9AF-99DA-7B58-C87E-A67499124E20}"/>
          </ac:spMkLst>
        </pc:spChg>
      </pc:sldChg>
      <pc:sldChg chg="modAnim">
        <pc:chgData name="Dagostim, Alline (LatAm)" userId="34767bd3-36db-42a5-a893-134a0b1c1060" providerId="ADAL" clId="{EEE7E6A3-D2CE-4B40-BA18-1861502CD44D}" dt="2024-07-04T12:27:16.605" v="87"/>
        <pc:sldMkLst>
          <pc:docMk/>
          <pc:sldMk cId="1927992813" sldId="282"/>
        </pc:sldMkLst>
      </pc:sldChg>
      <pc:sldChg chg="modSp mod">
        <pc:chgData name="Dagostim, Alline (LatAm)" userId="34767bd3-36db-42a5-a893-134a0b1c1060" providerId="ADAL" clId="{EEE7E6A3-D2CE-4B40-BA18-1861502CD44D}" dt="2024-07-03T17:01:33.559" v="51" actId="20577"/>
        <pc:sldMkLst>
          <pc:docMk/>
          <pc:sldMk cId="1910329371" sldId="283"/>
        </pc:sldMkLst>
        <pc:spChg chg="mod">
          <ac:chgData name="Dagostim, Alline (LatAm)" userId="34767bd3-36db-42a5-a893-134a0b1c1060" providerId="ADAL" clId="{EEE7E6A3-D2CE-4B40-BA18-1861502CD44D}" dt="2024-07-03T17:01:33.559" v="51" actId="20577"/>
          <ac:spMkLst>
            <pc:docMk/>
            <pc:sldMk cId="1910329371" sldId="283"/>
            <ac:spMk id="12" creationId="{5FABC378-3618-0E00-92CF-1A3994CA3F74}"/>
          </ac:spMkLst>
        </pc:spChg>
      </pc:sldChg>
      <pc:sldChg chg="modSp mod">
        <pc:chgData name="Dagostim, Alline (LatAm)" userId="34767bd3-36db-42a5-a893-134a0b1c1060" providerId="ADAL" clId="{EEE7E6A3-D2CE-4B40-BA18-1861502CD44D}" dt="2024-07-03T17:02:14.473" v="74" actId="1076"/>
        <pc:sldMkLst>
          <pc:docMk/>
          <pc:sldMk cId="272677631" sldId="286"/>
        </pc:sldMkLst>
        <pc:spChg chg="mod">
          <ac:chgData name="Dagostim, Alline (LatAm)" userId="34767bd3-36db-42a5-a893-134a0b1c1060" providerId="ADAL" clId="{EEE7E6A3-D2CE-4B40-BA18-1861502CD44D}" dt="2024-07-03T17:02:14.473" v="74" actId="1076"/>
          <ac:spMkLst>
            <pc:docMk/>
            <pc:sldMk cId="272677631" sldId="286"/>
            <ac:spMk id="5" creationId="{A7B740C8-D835-2B70-7AD0-CFA013B00A5C}"/>
          </ac:spMkLst>
        </pc:spChg>
      </pc:sldChg>
      <pc:sldChg chg="addSp delSp modSp mod">
        <pc:chgData name="Dagostim, Alline (LatAm)" userId="34767bd3-36db-42a5-a893-134a0b1c1060" providerId="ADAL" clId="{EEE7E6A3-D2CE-4B40-BA18-1861502CD44D}" dt="2024-07-03T17:02:48.197" v="77" actId="478"/>
        <pc:sldMkLst>
          <pc:docMk/>
          <pc:sldMk cId="675880320" sldId="287"/>
        </pc:sldMkLst>
        <pc:spChg chg="add mod">
          <ac:chgData name="Dagostim, Alline (LatAm)" userId="34767bd3-36db-42a5-a893-134a0b1c1060" providerId="ADAL" clId="{EEE7E6A3-D2CE-4B40-BA18-1861502CD44D}" dt="2024-07-03T17:02:42.135" v="75"/>
          <ac:spMkLst>
            <pc:docMk/>
            <pc:sldMk cId="675880320" sldId="287"/>
            <ac:spMk id="4" creationId="{F9BD45CA-DA0B-3615-A41A-029FB60931BB}"/>
          </ac:spMkLst>
        </pc:spChg>
        <pc:spChg chg="del">
          <ac:chgData name="Dagostim, Alline (LatAm)" userId="34767bd3-36db-42a5-a893-134a0b1c1060" providerId="ADAL" clId="{EEE7E6A3-D2CE-4B40-BA18-1861502CD44D}" dt="2024-07-03T17:02:45.822" v="76" actId="478"/>
          <ac:spMkLst>
            <pc:docMk/>
            <pc:sldMk cId="675880320" sldId="287"/>
            <ac:spMk id="5" creationId="{A7B740C8-D835-2B70-7AD0-CFA013B00A5C}"/>
          </ac:spMkLst>
        </pc:spChg>
        <pc:spChg chg="add del mod">
          <ac:chgData name="Dagostim, Alline (LatAm)" userId="34767bd3-36db-42a5-a893-134a0b1c1060" providerId="ADAL" clId="{EEE7E6A3-D2CE-4B40-BA18-1861502CD44D}" dt="2024-07-03T17:02:48.197" v="77" actId="478"/>
          <ac:spMkLst>
            <pc:docMk/>
            <pc:sldMk cId="675880320" sldId="287"/>
            <ac:spMk id="9" creationId="{598B6F5F-9D1C-5ADF-C916-0B7A6F2FDDF7}"/>
          </ac:spMkLst>
        </pc:spChg>
      </pc:sldChg>
      <pc:sldChg chg="modAnim">
        <pc:chgData name="Dagostim, Alline (LatAm)" userId="34767bd3-36db-42a5-a893-134a0b1c1060" providerId="ADAL" clId="{EEE7E6A3-D2CE-4B40-BA18-1861502CD44D}" dt="2024-07-04T12:27:19.849" v="88"/>
        <pc:sldMkLst>
          <pc:docMk/>
          <pc:sldMk cId="151327489" sldId="289"/>
        </pc:sldMkLst>
      </pc:sldChg>
      <pc:sldChg chg="modAnim">
        <pc:chgData name="Dagostim, Alline (LatAm)" userId="34767bd3-36db-42a5-a893-134a0b1c1060" providerId="ADAL" clId="{EEE7E6A3-D2CE-4B40-BA18-1861502CD44D}" dt="2024-07-04T12:27:41.211" v="96"/>
        <pc:sldMkLst>
          <pc:docMk/>
          <pc:sldMk cId="3376790206" sldId="290"/>
        </pc:sldMkLst>
      </pc:sldChg>
      <pc:sldChg chg="addSp delSp modSp mod delAnim modAnim">
        <pc:chgData name="Dagostim, Alline (LatAm)" userId="34767bd3-36db-42a5-a893-134a0b1c1060" providerId="ADAL" clId="{EEE7E6A3-D2CE-4B40-BA18-1861502CD44D}" dt="2024-07-04T12:27:08.346" v="86"/>
        <pc:sldMkLst>
          <pc:docMk/>
          <pc:sldMk cId="2770752040" sldId="291"/>
        </pc:sldMkLst>
        <pc:picChg chg="add mod">
          <ac:chgData name="Dagostim, Alline (LatAm)" userId="34767bd3-36db-42a5-a893-134a0b1c1060" providerId="ADAL" clId="{EEE7E6A3-D2CE-4B40-BA18-1861502CD44D}" dt="2024-07-03T17:00:48.192" v="50" actId="1076"/>
          <ac:picMkLst>
            <pc:docMk/>
            <pc:sldMk cId="2770752040" sldId="291"/>
            <ac:picMk id="4" creationId="{CA31386C-C67C-828B-84EC-FB300B8CEBFF}"/>
          </ac:picMkLst>
        </pc:picChg>
        <pc:picChg chg="del">
          <ac:chgData name="Dagostim, Alline (LatAm)" userId="34767bd3-36db-42a5-a893-134a0b1c1060" providerId="ADAL" clId="{EEE7E6A3-D2CE-4B40-BA18-1861502CD44D}" dt="2024-07-03T17:00:34.301" v="47" actId="478"/>
          <ac:picMkLst>
            <pc:docMk/>
            <pc:sldMk cId="2770752040" sldId="291"/>
            <ac:picMk id="8" creationId="{F71970D6-94F8-4129-9EEC-3AA2B53CEE39}"/>
          </ac:picMkLst>
        </pc:picChg>
      </pc:sldChg>
      <pc:sldChg chg="add">
        <pc:chgData name="Dagostim, Alline (LatAm)" userId="34767bd3-36db-42a5-a893-134a0b1c1060" providerId="ADAL" clId="{EEE7E6A3-D2CE-4B40-BA18-1861502CD44D}" dt="2024-07-04T12:24:36.791" v="78"/>
        <pc:sldMkLst>
          <pc:docMk/>
          <pc:sldMk cId="1094521011" sldId="292"/>
        </pc:sldMkLst>
      </pc:sldChg>
      <pc:sldChg chg="add">
        <pc:chgData name="Dagostim, Alline (LatAm)" userId="34767bd3-36db-42a5-a893-134a0b1c1060" providerId="ADAL" clId="{EEE7E6A3-D2CE-4B40-BA18-1861502CD44D}" dt="2024-07-04T12:24:36.791" v="78"/>
        <pc:sldMkLst>
          <pc:docMk/>
          <pc:sldMk cId="739150201" sldId="293"/>
        </pc:sldMkLst>
      </pc:sldChg>
      <pc:sldChg chg="add">
        <pc:chgData name="Dagostim, Alline (LatAm)" userId="34767bd3-36db-42a5-a893-134a0b1c1060" providerId="ADAL" clId="{EEE7E6A3-D2CE-4B40-BA18-1861502CD44D}" dt="2024-07-04T12:24:36.791" v="78"/>
        <pc:sldMkLst>
          <pc:docMk/>
          <pc:sldMk cId="3854806560" sldId="294"/>
        </pc:sldMkLst>
      </pc:sldChg>
      <pc:sldChg chg="add">
        <pc:chgData name="Dagostim, Alline (LatAm)" userId="34767bd3-36db-42a5-a893-134a0b1c1060" providerId="ADAL" clId="{EEE7E6A3-D2CE-4B40-BA18-1861502CD44D}" dt="2024-07-04T12:24:36.791" v="78"/>
        <pc:sldMkLst>
          <pc:docMk/>
          <pc:sldMk cId="3964985438" sldId="295"/>
        </pc:sldMkLst>
      </pc:sldChg>
      <pc:sldChg chg="add">
        <pc:chgData name="Dagostim, Alline (LatAm)" userId="34767bd3-36db-42a5-a893-134a0b1c1060" providerId="ADAL" clId="{EEE7E6A3-D2CE-4B40-BA18-1861502CD44D}" dt="2024-07-04T12:24:36.791" v="78"/>
        <pc:sldMkLst>
          <pc:docMk/>
          <pc:sldMk cId="2947643350" sldId="296"/>
        </pc:sldMkLst>
      </pc:sldChg>
    </pc:docChg>
  </pc:docChgLst>
  <pc:docChgLst>
    <pc:chgData name="Rodrigues, Denner (LatAm)" userId="779a4391-0a86-405c-b7ca-5251da927981" providerId="ADAL" clId="{CEC97569-FCE1-48EB-97F9-36575AEA71E8}"/>
    <pc:docChg chg="undo custSel addSld delSld modSld sldOrd">
      <pc:chgData name="Rodrigues, Denner (LatAm)" userId="779a4391-0a86-405c-b7ca-5251da927981" providerId="ADAL" clId="{CEC97569-FCE1-48EB-97F9-36575AEA71E8}" dt="2025-01-06T16:56:04.695" v="3341" actId="20577"/>
      <pc:docMkLst>
        <pc:docMk/>
      </pc:docMkLst>
      <pc:sldChg chg="delSp modSp mod">
        <pc:chgData name="Rodrigues, Denner (LatAm)" userId="779a4391-0a86-405c-b7ca-5251da927981" providerId="ADAL" clId="{CEC97569-FCE1-48EB-97F9-36575AEA71E8}" dt="2025-01-06T16:56:04.695" v="3341" actId="20577"/>
        <pc:sldMkLst>
          <pc:docMk/>
          <pc:sldMk cId="3707238143" sldId="297"/>
        </pc:sldMkLst>
        <pc:spChg chg="del">
          <ac:chgData name="Rodrigues, Denner (LatAm)" userId="779a4391-0a86-405c-b7ca-5251da927981" providerId="ADAL" clId="{CEC97569-FCE1-48EB-97F9-36575AEA71E8}" dt="2025-01-06T11:09:37.772" v="95" actId="478"/>
          <ac:spMkLst>
            <pc:docMk/>
            <pc:sldMk cId="3707238143" sldId="297"/>
            <ac:spMk id="2" creationId="{516F08AA-8389-A0FF-CA12-C1C8CA3E1B8B}"/>
          </ac:spMkLst>
        </pc:spChg>
        <pc:spChg chg="mod">
          <ac:chgData name="Rodrigues, Denner (LatAm)" userId="779a4391-0a86-405c-b7ca-5251da927981" providerId="ADAL" clId="{CEC97569-FCE1-48EB-97F9-36575AEA71E8}" dt="2025-01-06T11:09:12.117" v="81" actId="20577"/>
          <ac:spMkLst>
            <pc:docMk/>
            <pc:sldMk cId="3707238143" sldId="297"/>
            <ac:spMk id="3" creationId="{346C976C-3893-DCBD-5C86-B64A00A9667B}"/>
          </ac:spMkLst>
        </pc:spChg>
        <pc:spChg chg="mod">
          <ac:chgData name="Rodrigues, Denner (LatAm)" userId="779a4391-0a86-405c-b7ca-5251da927981" providerId="ADAL" clId="{CEC97569-FCE1-48EB-97F9-36575AEA71E8}" dt="2025-01-06T16:56:04.695" v="3341" actId="20577"/>
          <ac:spMkLst>
            <pc:docMk/>
            <pc:sldMk cId="3707238143" sldId="297"/>
            <ac:spMk id="4" creationId="{85A8C89F-4389-7879-D616-6CEA57AEFB10}"/>
          </ac:spMkLst>
        </pc:spChg>
      </pc:sldChg>
      <pc:sldChg chg="modSp mod">
        <pc:chgData name="Rodrigues, Denner (LatAm)" userId="779a4391-0a86-405c-b7ca-5251da927981" providerId="ADAL" clId="{CEC97569-FCE1-48EB-97F9-36575AEA71E8}" dt="2025-01-06T13:34:31.476" v="2713" actId="20577"/>
        <pc:sldMkLst>
          <pc:docMk/>
          <pc:sldMk cId="401212521" sldId="312"/>
        </pc:sldMkLst>
        <pc:spChg chg="mod">
          <ac:chgData name="Rodrigues, Denner (LatAm)" userId="779a4391-0a86-405c-b7ca-5251da927981" providerId="ADAL" clId="{CEC97569-FCE1-48EB-97F9-36575AEA71E8}" dt="2025-01-06T13:34:31.476" v="2713" actId="20577"/>
          <ac:spMkLst>
            <pc:docMk/>
            <pc:sldMk cId="401212521" sldId="312"/>
            <ac:spMk id="3" creationId="{346C976C-3893-DCBD-5C86-B64A00A9667B}"/>
          </ac:spMkLst>
        </pc:spChg>
      </pc:sldChg>
      <pc:sldChg chg="del">
        <pc:chgData name="Rodrigues, Denner (LatAm)" userId="779a4391-0a86-405c-b7ca-5251da927981" providerId="ADAL" clId="{CEC97569-FCE1-48EB-97F9-36575AEA71E8}" dt="2025-01-06T11:09:25.510" v="83" actId="47"/>
        <pc:sldMkLst>
          <pc:docMk/>
          <pc:sldMk cId="4224702039" sldId="314"/>
        </pc:sldMkLst>
      </pc:sldChg>
      <pc:sldChg chg="modSp modAnim">
        <pc:chgData name="Rodrigues, Denner (LatAm)" userId="779a4391-0a86-405c-b7ca-5251da927981" providerId="ADAL" clId="{CEC97569-FCE1-48EB-97F9-36575AEA71E8}" dt="2025-01-06T13:50:05.610" v="2724" actId="20577"/>
        <pc:sldMkLst>
          <pc:docMk/>
          <pc:sldMk cId="2805508645" sldId="315"/>
        </pc:sldMkLst>
        <pc:spChg chg="mod">
          <ac:chgData name="Rodrigues, Denner (LatAm)" userId="779a4391-0a86-405c-b7ca-5251da927981" providerId="ADAL" clId="{CEC97569-FCE1-48EB-97F9-36575AEA71E8}" dt="2025-01-06T13:50:05.610" v="2724" actId="20577"/>
          <ac:spMkLst>
            <pc:docMk/>
            <pc:sldMk cId="2805508645" sldId="315"/>
            <ac:spMk id="3" creationId="{0A9FCAEF-D29C-3BB1-7791-AC042B89D925}"/>
          </ac:spMkLst>
        </pc:spChg>
      </pc:sldChg>
      <pc:sldChg chg="addSp delSp modSp add mod delAnim modAnim">
        <pc:chgData name="Rodrigues, Denner (LatAm)" userId="779a4391-0a86-405c-b7ca-5251da927981" providerId="ADAL" clId="{CEC97569-FCE1-48EB-97F9-36575AEA71E8}" dt="2025-01-06T11:17:46.926" v="554"/>
        <pc:sldMkLst>
          <pc:docMk/>
          <pc:sldMk cId="1447664967" sldId="316"/>
        </pc:sldMkLst>
        <pc:spChg chg="mod">
          <ac:chgData name="Rodrigues, Denner (LatAm)" userId="779a4391-0a86-405c-b7ca-5251da927981" providerId="ADAL" clId="{CEC97569-FCE1-48EB-97F9-36575AEA71E8}" dt="2025-01-06T11:11:59.545" v="282" actId="20577"/>
          <ac:spMkLst>
            <pc:docMk/>
            <pc:sldMk cId="1447664967" sldId="316"/>
            <ac:spMk id="2" creationId="{8C4D1E4F-9EF1-8ADE-E4C5-10877DD9C4B9}"/>
          </ac:spMkLst>
        </pc:spChg>
        <pc:spChg chg="del mod">
          <ac:chgData name="Rodrigues, Denner (LatAm)" userId="779a4391-0a86-405c-b7ca-5251da927981" providerId="ADAL" clId="{CEC97569-FCE1-48EB-97F9-36575AEA71E8}" dt="2025-01-06T11:13:24.807" v="343" actId="478"/>
          <ac:spMkLst>
            <pc:docMk/>
            <pc:sldMk cId="1447664967" sldId="316"/>
            <ac:spMk id="3" creationId="{6BAF60F9-DD81-2932-F6F0-E7DE6B04E780}"/>
          </ac:spMkLst>
        </pc:spChg>
        <pc:spChg chg="add del mod">
          <ac:chgData name="Rodrigues, Denner (LatAm)" userId="779a4391-0a86-405c-b7ca-5251da927981" providerId="ADAL" clId="{CEC97569-FCE1-48EB-97F9-36575AEA71E8}" dt="2025-01-06T11:14:49.966" v="384" actId="207"/>
          <ac:spMkLst>
            <pc:docMk/>
            <pc:sldMk cId="1447664967" sldId="316"/>
            <ac:spMk id="6" creationId="{4C3B3B2D-C91F-BD7D-FDCA-21B657713A84}"/>
          </ac:spMkLst>
        </pc:spChg>
        <pc:spChg chg="add mod">
          <ac:chgData name="Rodrigues, Denner (LatAm)" userId="779a4391-0a86-405c-b7ca-5251da927981" providerId="ADAL" clId="{CEC97569-FCE1-48EB-97F9-36575AEA71E8}" dt="2025-01-06T11:14:52.827" v="385" actId="207"/>
          <ac:spMkLst>
            <pc:docMk/>
            <pc:sldMk cId="1447664967" sldId="316"/>
            <ac:spMk id="7" creationId="{F89850FA-85F5-1556-317A-DBDF25959ADE}"/>
          </ac:spMkLst>
        </pc:spChg>
        <pc:spChg chg="add del">
          <ac:chgData name="Rodrigues, Denner (LatAm)" userId="779a4391-0a86-405c-b7ca-5251da927981" providerId="ADAL" clId="{CEC97569-FCE1-48EB-97F9-36575AEA71E8}" dt="2025-01-06T11:15:01.669" v="387" actId="478"/>
          <ac:spMkLst>
            <pc:docMk/>
            <pc:sldMk cId="1447664967" sldId="316"/>
            <ac:spMk id="8" creationId="{23DA1C20-1021-B04F-B142-E24EEFD328CA}"/>
          </ac:spMkLst>
        </pc:spChg>
        <pc:spChg chg="add mod">
          <ac:chgData name="Rodrigues, Denner (LatAm)" userId="779a4391-0a86-405c-b7ca-5251da927981" providerId="ADAL" clId="{CEC97569-FCE1-48EB-97F9-36575AEA71E8}" dt="2025-01-06T11:15:28.055" v="391" actId="1076"/>
          <ac:spMkLst>
            <pc:docMk/>
            <pc:sldMk cId="1447664967" sldId="316"/>
            <ac:spMk id="9" creationId="{31541A6A-D865-0E5E-1240-DBB6E92F69E3}"/>
          </ac:spMkLst>
        </pc:spChg>
        <pc:spChg chg="add del">
          <ac:chgData name="Rodrigues, Denner (LatAm)" userId="779a4391-0a86-405c-b7ca-5251da927981" providerId="ADAL" clId="{CEC97569-FCE1-48EB-97F9-36575AEA71E8}" dt="2025-01-06T11:16:56.454" v="515" actId="478"/>
          <ac:spMkLst>
            <pc:docMk/>
            <pc:sldMk cId="1447664967" sldId="316"/>
            <ac:spMk id="10" creationId="{AC6B6559-4F65-0925-2C02-AFFD01F5FC7A}"/>
          </ac:spMkLst>
        </pc:spChg>
        <pc:spChg chg="add mod">
          <ac:chgData name="Rodrigues, Denner (LatAm)" userId="779a4391-0a86-405c-b7ca-5251da927981" providerId="ADAL" clId="{CEC97569-FCE1-48EB-97F9-36575AEA71E8}" dt="2025-01-06T11:17:38.082" v="553" actId="1035"/>
          <ac:spMkLst>
            <pc:docMk/>
            <pc:sldMk cId="1447664967" sldId="316"/>
            <ac:spMk id="11" creationId="{549F0603-A995-9F8B-7F28-9FC51C156FA5}"/>
          </ac:spMkLst>
        </pc:spChg>
      </pc:sldChg>
      <pc:sldChg chg="del">
        <pc:chgData name="Rodrigues, Denner (LatAm)" userId="779a4391-0a86-405c-b7ca-5251da927981" providerId="ADAL" clId="{CEC97569-FCE1-48EB-97F9-36575AEA71E8}" dt="2025-01-06T11:09:26.446" v="85" actId="47"/>
        <pc:sldMkLst>
          <pc:docMk/>
          <pc:sldMk cId="2376806353" sldId="316"/>
        </pc:sldMkLst>
      </pc:sldChg>
      <pc:sldChg chg="addSp delSp modSp add mod ord modAnim">
        <pc:chgData name="Rodrigues, Denner (LatAm)" userId="779a4391-0a86-405c-b7ca-5251da927981" providerId="ADAL" clId="{CEC97569-FCE1-48EB-97F9-36575AEA71E8}" dt="2025-01-06T12:01:56.814" v="949" actId="20577"/>
        <pc:sldMkLst>
          <pc:docMk/>
          <pc:sldMk cId="1359338201" sldId="317"/>
        </pc:sldMkLst>
        <pc:spChg chg="mod">
          <ac:chgData name="Rodrigues, Denner (LatAm)" userId="779a4391-0a86-405c-b7ca-5251da927981" providerId="ADAL" clId="{CEC97569-FCE1-48EB-97F9-36575AEA71E8}" dt="2025-01-06T12:01:56.814" v="949" actId="20577"/>
          <ac:spMkLst>
            <pc:docMk/>
            <pc:sldMk cId="1359338201" sldId="317"/>
            <ac:spMk id="2" creationId="{F21AAFF7-3121-B0BE-A9EC-E590B56B0166}"/>
          </ac:spMkLst>
        </pc:spChg>
        <pc:spChg chg="del mod">
          <ac:chgData name="Rodrigues, Denner (LatAm)" userId="779a4391-0a86-405c-b7ca-5251da927981" providerId="ADAL" clId="{CEC97569-FCE1-48EB-97F9-36575AEA71E8}" dt="2025-01-06T11:19:16.352" v="600" actId="478"/>
          <ac:spMkLst>
            <pc:docMk/>
            <pc:sldMk cId="1359338201" sldId="317"/>
            <ac:spMk id="3" creationId="{6CD95972-2E17-9334-0AA0-25DB7A828701}"/>
          </ac:spMkLst>
        </pc:spChg>
        <pc:spChg chg="add del mod">
          <ac:chgData name="Rodrigues, Denner (LatAm)" userId="779a4391-0a86-405c-b7ca-5251da927981" providerId="ADAL" clId="{CEC97569-FCE1-48EB-97F9-36575AEA71E8}" dt="2025-01-06T11:19:17.806" v="601" actId="478"/>
          <ac:spMkLst>
            <pc:docMk/>
            <pc:sldMk cId="1359338201" sldId="317"/>
            <ac:spMk id="6" creationId="{3304335F-6DFB-DED3-D7D2-E69E22DF4F85}"/>
          </ac:spMkLst>
        </pc:spChg>
        <pc:spChg chg="add del">
          <ac:chgData name="Rodrigues, Denner (LatAm)" userId="779a4391-0a86-405c-b7ca-5251da927981" providerId="ADAL" clId="{CEC97569-FCE1-48EB-97F9-36575AEA71E8}" dt="2025-01-06T11:19:37.708" v="603" actId="478"/>
          <ac:spMkLst>
            <pc:docMk/>
            <pc:sldMk cId="1359338201" sldId="317"/>
            <ac:spMk id="7" creationId="{FED50EA4-C72C-8F66-477A-A9A17E9599AF}"/>
          </ac:spMkLst>
        </pc:spChg>
        <pc:spChg chg="add mod">
          <ac:chgData name="Rodrigues, Denner (LatAm)" userId="779a4391-0a86-405c-b7ca-5251da927981" providerId="ADAL" clId="{CEC97569-FCE1-48EB-97F9-36575AEA71E8}" dt="2025-01-06T11:23:17.160" v="680" actId="1076"/>
          <ac:spMkLst>
            <pc:docMk/>
            <pc:sldMk cId="1359338201" sldId="317"/>
            <ac:spMk id="8" creationId="{61F31F7D-3FC9-707F-4F62-2302B3EE29E4}"/>
          </ac:spMkLst>
        </pc:spChg>
        <pc:spChg chg="add mod">
          <ac:chgData name="Rodrigues, Denner (LatAm)" userId="779a4391-0a86-405c-b7ca-5251da927981" providerId="ADAL" clId="{CEC97569-FCE1-48EB-97F9-36575AEA71E8}" dt="2025-01-06T11:23:17.160" v="680" actId="1076"/>
          <ac:spMkLst>
            <pc:docMk/>
            <pc:sldMk cId="1359338201" sldId="317"/>
            <ac:spMk id="9" creationId="{7BA7C22C-A276-57FF-BD5E-F1552652B8F5}"/>
          </ac:spMkLst>
        </pc:spChg>
        <pc:spChg chg="add mod">
          <ac:chgData name="Rodrigues, Denner (LatAm)" userId="779a4391-0a86-405c-b7ca-5251da927981" providerId="ADAL" clId="{CEC97569-FCE1-48EB-97F9-36575AEA71E8}" dt="2025-01-06T11:23:17.160" v="680" actId="1076"/>
          <ac:spMkLst>
            <pc:docMk/>
            <pc:sldMk cId="1359338201" sldId="317"/>
            <ac:spMk id="10" creationId="{0759F835-FCAB-E416-0A42-6D4FEDA56EF7}"/>
          </ac:spMkLst>
        </pc:spChg>
        <pc:spChg chg="add mod">
          <ac:chgData name="Rodrigues, Denner (LatAm)" userId="779a4391-0a86-405c-b7ca-5251da927981" providerId="ADAL" clId="{CEC97569-FCE1-48EB-97F9-36575AEA71E8}" dt="2025-01-06T11:23:17.160" v="680" actId="1076"/>
          <ac:spMkLst>
            <pc:docMk/>
            <pc:sldMk cId="1359338201" sldId="317"/>
            <ac:spMk id="11" creationId="{9840B91E-CCD0-B6C2-8C6E-3BE807437992}"/>
          </ac:spMkLst>
        </pc:spChg>
        <pc:spChg chg="add mod">
          <ac:chgData name="Rodrigues, Denner (LatAm)" userId="779a4391-0a86-405c-b7ca-5251da927981" providerId="ADAL" clId="{CEC97569-FCE1-48EB-97F9-36575AEA71E8}" dt="2025-01-06T12:01:02.610" v="919" actId="20577"/>
          <ac:spMkLst>
            <pc:docMk/>
            <pc:sldMk cId="1359338201" sldId="317"/>
            <ac:spMk id="20" creationId="{501B83D4-EC6D-AE9B-AD45-907278763B98}"/>
          </ac:spMkLst>
        </pc:spChg>
        <pc:cxnChg chg="add mod">
          <ac:chgData name="Rodrigues, Denner (LatAm)" userId="779a4391-0a86-405c-b7ca-5251da927981" providerId="ADAL" clId="{CEC97569-FCE1-48EB-97F9-36575AEA71E8}" dt="2025-01-06T11:23:17.160" v="680" actId="1076"/>
          <ac:cxnSpMkLst>
            <pc:docMk/>
            <pc:sldMk cId="1359338201" sldId="317"/>
            <ac:cxnSpMk id="13" creationId="{87226A8A-E54F-C596-EEC1-D7EBD4CE6EBF}"/>
          </ac:cxnSpMkLst>
        </pc:cxnChg>
        <pc:cxnChg chg="add del mod">
          <ac:chgData name="Rodrigues, Denner (LatAm)" userId="779a4391-0a86-405c-b7ca-5251da927981" providerId="ADAL" clId="{CEC97569-FCE1-48EB-97F9-36575AEA71E8}" dt="2025-01-06T11:22:02.376" v="670" actId="11529"/>
          <ac:cxnSpMkLst>
            <pc:docMk/>
            <pc:sldMk cId="1359338201" sldId="317"/>
            <ac:cxnSpMk id="15" creationId="{35F88512-C2C4-6FB7-C358-4E36681DE1B9}"/>
          </ac:cxnSpMkLst>
        </pc:cxnChg>
        <pc:cxnChg chg="add mod">
          <ac:chgData name="Rodrigues, Denner (LatAm)" userId="779a4391-0a86-405c-b7ca-5251da927981" providerId="ADAL" clId="{CEC97569-FCE1-48EB-97F9-36575AEA71E8}" dt="2025-01-06T11:23:17.160" v="680" actId="1076"/>
          <ac:cxnSpMkLst>
            <pc:docMk/>
            <pc:sldMk cId="1359338201" sldId="317"/>
            <ac:cxnSpMk id="17" creationId="{20A034ED-4672-AAA8-4BB0-2DC86CCE978F}"/>
          </ac:cxnSpMkLst>
        </pc:cxnChg>
        <pc:cxnChg chg="add mod">
          <ac:chgData name="Rodrigues, Denner (LatAm)" userId="779a4391-0a86-405c-b7ca-5251da927981" providerId="ADAL" clId="{CEC97569-FCE1-48EB-97F9-36575AEA71E8}" dt="2025-01-06T11:23:17.160" v="680" actId="1076"/>
          <ac:cxnSpMkLst>
            <pc:docMk/>
            <pc:sldMk cId="1359338201" sldId="317"/>
            <ac:cxnSpMk id="19" creationId="{E4A53ABE-5CEF-4B87-8ED2-9037435B7493}"/>
          </ac:cxnSpMkLst>
        </pc:cxnChg>
      </pc:sldChg>
      <pc:sldChg chg="del">
        <pc:chgData name="Rodrigues, Denner (LatAm)" userId="779a4391-0a86-405c-b7ca-5251da927981" providerId="ADAL" clId="{CEC97569-FCE1-48EB-97F9-36575AEA71E8}" dt="2025-01-06T11:09:26.760" v="86" actId="47"/>
        <pc:sldMkLst>
          <pc:docMk/>
          <pc:sldMk cId="3308884107" sldId="317"/>
        </pc:sldMkLst>
      </pc:sldChg>
      <pc:sldChg chg="del">
        <pc:chgData name="Rodrigues, Denner (LatAm)" userId="779a4391-0a86-405c-b7ca-5251da927981" providerId="ADAL" clId="{CEC97569-FCE1-48EB-97F9-36575AEA71E8}" dt="2025-01-06T11:09:27.150" v="87" actId="47"/>
        <pc:sldMkLst>
          <pc:docMk/>
          <pc:sldMk cId="1384007710" sldId="318"/>
        </pc:sldMkLst>
      </pc:sldChg>
      <pc:sldChg chg="addSp delSp modSp add mod delAnim modAnim">
        <pc:chgData name="Rodrigues, Denner (LatAm)" userId="779a4391-0a86-405c-b7ca-5251da927981" providerId="ADAL" clId="{CEC97569-FCE1-48EB-97F9-36575AEA71E8}" dt="2025-01-06T12:31:59.343" v="1701" actId="20577"/>
        <pc:sldMkLst>
          <pc:docMk/>
          <pc:sldMk cId="4229900723" sldId="318"/>
        </pc:sldMkLst>
        <pc:spChg chg="mod">
          <ac:chgData name="Rodrigues, Denner (LatAm)" userId="779a4391-0a86-405c-b7ca-5251da927981" providerId="ADAL" clId="{CEC97569-FCE1-48EB-97F9-36575AEA71E8}" dt="2025-01-06T12:29:57.921" v="1649" actId="14100"/>
          <ac:spMkLst>
            <pc:docMk/>
            <pc:sldMk cId="4229900723" sldId="318"/>
            <ac:spMk id="2" creationId="{E4CD5425-894A-74A8-C341-EE4A0B713167}"/>
          </ac:spMkLst>
        </pc:spChg>
        <pc:spChg chg="add mod">
          <ac:chgData name="Rodrigues, Denner (LatAm)" userId="779a4391-0a86-405c-b7ca-5251da927981" providerId="ADAL" clId="{CEC97569-FCE1-48EB-97F9-36575AEA71E8}" dt="2025-01-06T12:31:59.343" v="1701" actId="20577"/>
          <ac:spMkLst>
            <pc:docMk/>
            <pc:sldMk cId="4229900723" sldId="318"/>
            <ac:spMk id="5" creationId="{9E53CEAB-6738-AF4E-D3CC-F9953CB4A584}"/>
          </ac:spMkLst>
        </pc:spChg>
        <pc:spChg chg="del">
          <ac:chgData name="Rodrigues, Denner (LatAm)" userId="779a4391-0a86-405c-b7ca-5251da927981" providerId="ADAL" clId="{CEC97569-FCE1-48EB-97F9-36575AEA71E8}" dt="2025-01-06T12:01:43.797" v="937" actId="478"/>
          <ac:spMkLst>
            <pc:docMk/>
            <pc:sldMk cId="4229900723" sldId="318"/>
            <ac:spMk id="8" creationId="{915277A2-5D65-5826-B2E4-0B24509B1CC9}"/>
          </ac:spMkLst>
        </pc:spChg>
        <pc:spChg chg="del">
          <ac:chgData name="Rodrigues, Denner (LatAm)" userId="779a4391-0a86-405c-b7ca-5251da927981" providerId="ADAL" clId="{CEC97569-FCE1-48EB-97F9-36575AEA71E8}" dt="2025-01-06T12:01:43.797" v="937" actId="478"/>
          <ac:spMkLst>
            <pc:docMk/>
            <pc:sldMk cId="4229900723" sldId="318"/>
            <ac:spMk id="9" creationId="{59A09E33-410D-1211-6EAC-5CBBA2FC501E}"/>
          </ac:spMkLst>
        </pc:spChg>
        <pc:spChg chg="del">
          <ac:chgData name="Rodrigues, Denner (LatAm)" userId="779a4391-0a86-405c-b7ca-5251da927981" providerId="ADAL" clId="{CEC97569-FCE1-48EB-97F9-36575AEA71E8}" dt="2025-01-06T12:01:43.797" v="937" actId="478"/>
          <ac:spMkLst>
            <pc:docMk/>
            <pc:sldMk cId="4229900723" sldId="318"/>
            <ac:spMk id="10" creationId="{F50FA3C6-7B08-CC11-6A4D-DF9DAAFA54D2}"/>
          </ac:spMkLst>
        </pc:spChg>
        <pc:spChg chg="del">
          <ac:chgData name="Rodrigues, Denner (LatAm)" userId="779a4391-0a86-405c-b7ca-5251da927981" providerId="ADAL" clId="{CEC97569-FCE1-48EB-97F9-36575AEA71E8}" dt="2025-01-06T12:01:43.797" v="937" actId="478"/>
          <ac:spMkLst>
            <pc:docMk/>
            <pc:sldMk cId="4229900723" sldId="318"/>
            <ac:spMk id="11" creationId="{0ACF4F30-FC6F-8B26-45E0-0B3E9C43DC86}"/>
          </ac:spMkLst>
        </pc:spChg>
        <pc:spChg chg="del">
          <ac:chgData name="Rodrigues, Denner (LatAm)" userId="779a4391-0a86-405c-b7ca-5251da927981" providerId="ADAL" clId="{CEC97569-FCE1-48EB-97F9-36575AEA71E8}" dt="2025-01-06T12:01:43.797" v="937" actId="478"/>
          <ac:spMkLst>
            <pc:docMk/>
            <pc:sldMk cId="4229900723" sldId="318"/>
            <ac:spMk id="20" creationId="{BD517DF3-FF81-B776-47C5-73422689A5B8}"/>
          </ac:spMkLst>
        </pc:spChg>
        <pc:picChg chg="add mod">
          <ac:chgData name="Rodrigues, Denner (LatAm)" userId="779a4391-0a86-405c-b7ca-5251da927981" providerId="ADAL" clId="{CEC97569-FCE1-48EB-97F9-36575AEA71E8}" dt="2025-01-06T12:07:10.908" v="1300" actId="1076"/>
          <ac:picMkLst>
            <pc:docMk/>
            <pc:sldMk cId="4229900723" sldId="318"/>
            <ac:picMk id="7" creationId="{9E9EF9F2-45AC-7DE1-D9D8-9F5EECD69A8F}"/>
          </ac:picMkLst>
        </pc:picChg>
        <pc:cxnChg chg="del mod">
          <ac:chgData name="Rodrigues, Denner (LatAm)" userId="779a4391-0a86-405c-b7ca-5251da927981" providerId="ADAL" clId="{CEC97569-FCE1-48EB-97F9-36575AEA71E8}" dt="2025-01-06T12:01:43.797" v="937" actId="478"/>
          <ac:cxnSpMkLst>
            <pc:docMk/>
            <pc:sldMk cId="4229900723" sldId="318"/>
            <ac:cxnSpMk id="13" creationId="{23CA3330-85F1-D9D9-5BFE-3EF113638A6D}"/>
          </ac:cxnSpMkLst>
        </pc:cxnChg>
        <pc:cxnChg chg="del mod">
          <ac:chgData name="Rodrigues, Denner (LatAm)" userId="779a4391-0a86-405c-b7ca-5251da927981" providerId="ADAL" clId="{CEC97569-FCE1-48EB-97F9-36575AEA71E8}" dt="2025-01-06T12:01:43.797" v="937" actId="478"/>
          <ac:cxnSpMkLst>
            <pc:docMk/>
            <pc:sldMk cId="4229900723" sldId="318"/>
            <ac:cxnSpMk id="17" creationId="{F4DA8A77-7EF6-2A82-00B3-5E929549666B}"/>
          </ac:cxnSpMkLst>
        </pc:cxnChg>
        <pc:cxnChg chg="del mod">
          <ac:chgData name="Rodrigues, Denner (LatAm)" userId="779a4391-0a86-405c-b7ca-5251da927981" providerId="ADAL" clId="{CEC97569-FCE1-48EB-97F9-36575AEA71E8}" dt="2025-01-06T12:01:43.797" v="937" actId="478"/>
          <ac:cxnSpMkLst>
            <pc:docMk/>
            <pc:sldMk cId="4229900723" sldId="318"/>
            <ac:cxnSpMk id="19" creationId="{9D0D5139-8C93-B5BF-B0F3-A3172D8F4B87}"/>
          </ac:cxnSpMkLst>
        </pc:cxnChg>
      </pc:sldChg>
      <pc:sldChg chg="modSp add mod ord modAnim">
        <pc:chgData name="Rodrigues, Denner (LatAm)" userId="779a4391-0a86-405c-b7ca-5251da927981" providerId="ADAL" clId="{CEC97569-FCE1-48EB-97F9-36575AEA71E8}" dt="2025-01-06T13:31:38.193" v="2575"/>
        <pc:sldMkLst>
          <pc:docMk/>
          <pc:sldMk cId="3274139408" sldId="319"/>
        </pc:sldMkLst>
        <pc:spChg chg="mod">
          <ac:chgData name="Rodrigues, Denner (LatAm)" userId="779a4391-0a86-405c-b7ca-5251da927981" providerId="ADAL" clId="{CEC97569-FCE1-48EB-97F9-36575AEA71E8}" dt="2025-01-06T12:09:57.176" v="1324" actId="20577"/>
          <ac:spMkLst>
            <pc:docMk/>
            <pc:sldMk cId="3274139408" sldId="319"/>
            <ac:spMk id="2" creationId="{23E77E93-9273-783C-12DA-23793073098B}"/>
          </ac:spMkLst>
        </pc:spChg>
        <pc:spChg chg="mod">
          <ac:chgData name="Rodrigues, Denner (LatAm)" userId="779a4391-0a86-405c-b7ca-5251da927981" providerId="ADAL" clId="{CEC97569-FCE1-48EB-97F9-36575AEA71E8}" dt="2025-01-06T12:36:10.576" v="1846" actId="255"/>
          <ac:spMkLst>
            <pc:docMk/>
            <pc:sldMk cId="3274139408" sldId="319"/>
            <ac:spMk id="3" creationId="{8EC0FF69-B82A-03AF-F33C-EE3612E266C8}"/>
          </ac:spMkLst>
        </pc:spChg>
      </pc:sldChg>
      <pc:sldChg chg="del">
        <pc:chgData name="Rodrigues, Denner (LatAm)" userId="779a4391-0a86-405c-b7ca-5251da927981" providerId="ADAL" clId="{CEC97569-FCE1-48EB-97F9-36575AEA71E8}" dt="2025-01-06T11:09:27.473" v="88" actId="47"/>
        <pc:sldMkLst>
          <pc:docMk/>
          <pc:sldMk cId="4159802288" sldId="319"/>
        </pc:sldMkLst>
      </pc:sldChg>
      <pc:sldChg chg="del">
        <pc:chgData name="Rodrigues, Denner (LatAm)" userId="779a4391-0a86-405c-b7ca-5251da927981" providerId="ADAL" clId="{CEC97569-FCE1-48EB-97F9-36575AEA71E8}" dt="2025-01-06T11:09:27.809" v="89" actId="47"/>
        <pc:sldMkLst>
          <pc:docMk/>
          <pc:sldMk cId="603474562" sldId="320"/>
        </pc:sldMkLst>
      </pc:sldChg>
      <pc:sldChg chg="modSp add mod modAnim">
        <pc:chgData name="Rodrigues, Denner (LatAm)" userId="779a4391-0a86-405c-b7ca-5251da927981" providerId="ADAL" clId="{CEC97569-FCE1-48EB-97F9-36575AEA71E8}" dt="2025-01-06T14:03:17.877" v="2730" actId="20577"/>
        <pc:sldMkLst>
          <pc:docMk/>
          <pc:sldMk cId="789981356" sldId="320"/>
        </pc:sldMkLst>
        <pc:spChg chg="mod">
          <ac:chgData name="Rodrigues, Denner (LatAm)" userId="779a4391-0a86-405c-b7ca-5251da927981" providerId="ADAL" clId="{CEC97569-FCE1-48EB-97F9-36575AEA71E8}" dt="2025-01-06T12:10:29.261" v="1381" actId="20577"/>
          <ac:spMkLst>
            <pc:docMk/>
            <pc:sldMk cId="789981356" sldId="320"/>
            <ac:spMk id="2" creationId="{635267BC-8EB6-E72F-C36B-F3D0072760DB}"/>
          </ac:spMkLst>
        </pc:spChg>
        <pc:spChg chg="mod">
          <ac:chgData name="Rodrigues, Denner (LatAm)" userId="779a4391-0a86-405c-b7ca-5251da927981" providerId="ADAL" clId="{CEC97569-FCE1-48EB-97F9-36575AEA71E8}" dt="2025-01-06T14:03:17.877" v="2730" actId="20577"/>
          <ac:spMkLst>
            <pc:docMk/>
            <pc:sldMk cId="789981356" sldId="320"/>
            <ac:spMk id="3" creationId="{F62CBAEB-D874-7DA0-57D0-42B129B030B9}"/>
          </ac:spMkLst>
        </pc:spChg>
      </pc:sldChg>
      <pc:sldChg chg="addSp delSp modSp add mod modAnim">
        <pc:chgData name="Rodrigues, Denner (LatAm)" userId="779a4391-0a86-405c-b7ca-5251da927981" providerId="ADAL" clId="{CEC97569-FCE1-48EB-97F9-36575AEA71E8}" dt="2025-01-06T14:03:43.611" v="2732"/>
        <pc:sldMkLst>
          <pc:docMk/>
          <pc:sldMk cId="1277073020" sldId="321"/>
        </pc:sldMkLst>
        <pc:spChg chg="mod">
          <ac:chgData name="Rodrigues, Denner (LatAm)" userId="779a4391-0a86-405c-b7ca-5251da927981" providerId="ADAL" clId="{CEC97569-FCE1-48EB-97F9-36575AEA71E8}" dt="2025-01-06T12:12:56.724" v="1430" actId="20577"/>
          <ac:spMkLst>
            <pc:docMk/>
            <pc:sldMk cId="1277073020" sldId="321"/>
            <ac:spMk id="2" creationId="{A9013229-F9F6-E1D6-BA74-0F4BBB20AF0D}"/>
          </ac:spMkLst>
        </pc:spChg>
        <pc:spChg chg="del">
          <ac:chgData name="Rodrigues, Denner (LatAm)" userId="779a4391-0a86-405c-b7ca-5251da927981" providerId="ADAL" clId="{CEC97569-FCE1-48EB-97F9-36575AEA71E8}" dt="2025-01-06T12:10:46.769" v="1410" actId="478"/>
          <ac:spMkLst>
            <pc:docMk/>
            <pc:sldMk cId="1277073020" sldId="321"/>
            <ac:spMk id="3" creationId="{6B93AFDE-F3C7-0C09-FAB1-95687AF38C1E}"/>
          </ac:spMkLst>
        </pc:spChg>
        <pc:spChg chg="add del mod">
          <ac:chgData name="Rodrigues, Denner (LatAm)" userId="779a4391-0a86-405c-b7ca-5251da927981" providerId="ADAL" clId="{CEC97569-FCE1-48EB-97F9-36575AEA71E8}" dt="2025-01-06T12:10:50.010" v="1411" actId="478"/>
          <ac:spMkLst>
            <pc:docMk/>
            <pc:sldMk cId="1277073020" sldId="321"/>
            <ac:spMk id="6" creationId="{A67285B0-FA3D-6CB6-C005-BE1D37F47FA0}"/>
          </ac:spMkLst>
        </pc:spChg>
        <pc:spChg chg="add mod">
          <ac:chgData name="Rodrigues, Denner (LatAm)" userId="779a4391-0a86-405c-b7ca-5251da927981" providerId="ADAL" clId="{CEC97569-FCE1-48EB-97F9-36575AEA71E8}" dt="2025-01-06T12:25:01.745" v="1647" actId="6549"/>
          <ac:spMkLst>
            <pc:docMk/>
            <pc:sldMk cId="1277073020" sldId="321"/>
            <ac:spMk id="8" creationId="{2E941BD8-7063-C113-2724-2AA929FB6DB0}"/>
          </ac:spMkLst>
        </pc:spChg>
        <pc:graphicFrameChg chg="add mod">
          <ac:chgData name="Rodrigues, Denner (LatAm)" userId="779a4391-0a86-405c-b7ca-5251da927981" providerId="ADAL" clId="{CEC97569-FCE1-48EB-97F9-36575AEA71E8}" dt="2025-01-06T12:21:50.076" v="1432" actId="1076"/>
          <ac:graphicFrameMkLst>
            <pc:docMk/>
            <pc:sldMk cId="1277073020" sldId="321"/>
            <ac:graphicFrameMk id="7" creationId="{AED66060-3EA3-4E55-E164-EDC29E8345C4}"/>
          </ac:graphicFrameMkLst>
        </pc:graphicFrameChg>
      </pc:sldChg>
      <pc:sldChg chg="del">
        <pc:chgData name="Rodrigues, Denner (LatAm)" userId="779a4391-0a86-405c-b7ca-5251da927981" providerId="ADAL" clId="{CEC97569-FCE1-48EB-97F9-36575AEA71E8}" dt="2025-01-06T11:09:28.145" v="90" actId="47"/>
        <pc:sldMkLst>
          <pc:docMk/>
          <pc:sldMk cId="1494553245" sldId="321"/>
        </pc:sldMkLst>
      </pc:sldChg>
      <pc:sldChg chg="addSp delSp modSp add mod delAnim">
        <pc:chgData name="Rodrigues, Denner (LatAm)" userId="779a4391-0a86-405c-b7ca-5251da927981" providerId="ADAL" clId="{CEC97569-FCE1-48EB-97F9-36575AEA71E8}" dt="2025-01-06T12:34:12.354" v="1718" actId="1076"/>
        <pc:sldMkLst>
          <pc:docMk/>
          <pc:sldMk cId="2376744843" sldId="322"/>
        </pc:sldMkLst>
        <pc:spChg chg="del">
          <ac:chgData name="Rodrigues, Denner (LatAm)" userId="779a4391-0a86-405c-b7ca-5251da927981" providerId="ADAL" clId="{CEC97569-FCE1-48EB-97F9-36575AEA71E8}" dt="2025-01-06T12:32:48.850" v="1704" actId="478"/>
          <ac:spMkLst>
            <pc:docMk/>
            <pc:sldMk cId="2376744843" sldId="322"/>
            <ac:spMk id="5" creationId="{91AC5BFC-9F82-399D-0B1B-DA39BE94AD57}"/>
          </ac:spMkLst>
        </pc:spChg>
        <pc:spChg chg="add del mod">
          <ac:chgData name="Rodrigues, Denner (LatAm)" userId="779a4391-0a86-405c-b7ca-5251da927981" providerId="ADAL" clId="{CEC97569-FCE1-48EB-97F9-36575AEA71E8}" dt="2025-01-06T12:32:51.326" v="1705" actId="478"/>
          <ac:spMkLst>
            <pc:docMk/>
            <pc:sldMk cId="2376744843" sldId="322"/>
            <ac:spMk id="6" creationId="{D0B84683-D30C-321D-0969-D8CB14D977E0}"/>
          </ac:spMkLst>
        </pc:spChg>
        <pc:picChg chg="del">
          <ac:chgData name="Rodrigues, Denner (LatAm)" userId="779a4391-0a86-405c-b7ca-5251da927981" providerId="ADAL" clId="{CEC97569-FCE1-48EB-97F9-36575AEA71E8}" dt="2025-01-06T12:32:46.971" v="1703" actId="478"/>
          <ac:picMkLst>
            <pc:docMk/>
            <pc:sldMk cId="2376744843" sldId="322"/>
            <ac:picMk id="7" creationId="{D262BB7C-661B-C9C5-2B2F-7D719178E18E}"/>
          </ac:picMkLst>
        </pc:picChg>
        <pc:picChg chg="add mod">
          <ac:chgData name="Rodrigues, Denner (LatAm)" userId="779a4391-0a86-405c-b7ca-5251da927981" providerId="ADAL" clId="{CEC97569-FCE1-48EB-97F9-36575AEA71E8}" dt="2025-01-06T12:34:12.354" v="1718" actId="1076"/>
          <ac:picMkLst>
            <pc:docMk/>
            <pc:sldMk cId="2376744843" sldId="322"/>
            <ac:picMk id="9" creationId="{E0856F04-BBB3-B8B6-7223-DD61BC5244EC}"/>
          </ac:picMkLst>
        </pc:picChg>
        <pc:picChg chg="add mod">
          <ac:chgData name="Rodrigues, Denner (LatAm)" userId="779a4391-0a86-405c-b7ca-5251da927981" providerId="ADAL" clId="{CEC97569-FCE1-48EB-97F9-36575AEA71E8}" dt="2025-01-06T12:34:04.768" v="1715" actId="1076"/>
          <ac:picMkLst>
            <pc:docMk/>
            <pc:sldMk cId="2376744843" sldId="322"/>
            <ac:picMk id="11" creationId="{B56EE107-0415-84E8-8862-1724B3723D8D}"/>
          </ac:picMkLst>
        </pc:picChg>
      </pc:sldChg>
      <pc:sldChg chg="del">
        <pc:chgData name="Rodrigues, Denner (LatAm)" userId="779a4391-0a86-405c-b7ca-5251da927981" providerId="ADAL" clId="{CEC97569-FCE1-48EB-97F9-36575AEA71E8}" dt="2025-01-06T11:09:30.267" v="91" actId="47"/>
        <pc:sldMkLst>
          <pc:docMk/>
          <pc:sldMk cId="4141984070" sldId="322"/>
        </pc:sldMkLst>
      </pc:sldChg>
      <pc:sldChg chg="del">
        <pc:chgData name="Rodrigues, Denner (LatAm)" userId="779a4391-0a86-405c-b7ca-5251da927981" providerId="ADAL" clId="{CEC97569-FCE1-48EB-97F9-36575AEA71E8}" dt="2025-01-06T11:09:30.976" v="92" actId="47"/>
        <pc:sldMkLst>
          <pc:docMk/>
          <pc:sldMk cId="771803409" sldId="323"/>
        </pc:sldMkLst>
      </pc:sldChg>
      <pc:sldChg chg="modSp add mod ord modAnim">
        <pc:chgData name="Rodrigues, Denner (LatAm)" userId="779a4391-0a86-405c-b7ca-5251da927981" providerId="ADAL" clId="{CEC97569-FCE1-48EB-97F9-36575AEA71E8}" dt="2025-01-06T13:34:17.746" v="2704" actId="20577"/>
        <pc:sldMkLst>
          <pc:docMk/>
          <pc:sldMk cId="1559571675" sldId="323"/>
        </pc:sldMkLst>
        <pc:spChg chg="mod">
          <ac:chgData name="Rodrigues, Denner (LatAm)" userId="779a4391-0a86-405c-b7ca-5251da927981" providerId="ADAL" clId="{CEC97569-FCE1-48EB-97F9-36575AEA71E8}" dt="2025-01-06T12:44:31.976" v="2240" actId="5793"/>
          <ac:spMkLst>
            <pc:docMk/>
            <pc:sldMk cId="1559571675" sldId="323"/>
            <ac:spMk id="2" creationId="{5E8CFB4E-77EA-7721-AC25-044CF96E3072}"/>
          </ac:spMkLst>
        </pc:spChg>
        <pc:spChg chg="mod">
          <ac:chgData name="Rodrigues, Denner (LatAm)" userId="779a4391-0a86-405c-b7ca-5251da927981" providerId="ADAL" clId="{CEC97569-FCE1-48EB-97F9-36575AEA71E8}" dt="2025-01-06T13:34:17.746" v="2704" actId="20577"/>
          <ac:spMkLst>
            <pc:docMk/>
            <pc:sldMk cId="1559571675" sldId="323"/>
            <ac:spMk id="3" creationId="{83AEF597-CD9F-8A57-A348-E5A90CB63DBA}"/>
          </ac:spMkLst>
        </pc:spChg>
      </pc:sldChg>
      <pc:sldChg chg="addSp delSp modSp add mod delAnim modAnim">
        <pc:chgData name="Rodrigues, Denner (LatAm)" userId="779a4391-0a86-405c-b7ca-5251da927981" providerId="ADAL" clId="{CEC97569-FCE1-48EB-97F9-36575AEA71E8}" dt="2025-01-06T12:59:15.233" v="2564" actId="20577"/>
        <pc:sldMkLst>
          <pc:docMk/>
          <pc:sldMk cId="880867985" sldId="324"/>
        </pc:sldMkLst>
        <pc:spChg chg="mod">
          <ac:chgData name="Rodrigues, Denner (LatAm)" userId="779a4391-0a86-405c-b7ca-5251da927981" providerId="ADAL" clId="{CEC97569-FCE1-48EB-97F9-36575AEA71E8}" dt="2025-01-06T12:59:15.233" v="2564" actId="20577"/>
          <ac:spMkLst>
            <pc:docMk/>
            <pc:sldMk cId="880867985" sldId="324"/>
            <ac:spMk id="2" creationId="{D76D25AA-54D0-816E-32E8-474706610163}"/>
          </ac:spMkLst>
        </pc:spChg>
        <pc:spChg chg="del mod">
          <ac:chgData name="Rodrigues, Denner (LatAm)" userId="779a4391-0a86-405c-b7ca-5251da927981" providerId="ADAL" clId="{CEC97569-FCE1-48EB-97F9-36575AEA71E8}" dt="2025-01-06T12:50:51.952" v="2518" actId="478"/>
          <ac:spMkLst>
            <pc:docMk/>
            <pc:sldMk cId="880867985" sldId="324"/>
            <ac:spMk id="3" creationId="{38C83DF7-C571-1F2F-5E09-9348A9223508}"/>
          </ac:spMkLst>
        </pc:spChg>
        <pc:graphicFrameChg chg="add mod">
          <ac:chgData name="Rodrigues, Denner (LatAm)" userId="779a4391-0a86-405c-b7ca-5251da927981" providerId="ADAL" clId="{CEC97569-FCE1-48EB-97F9-36575AEA71E8}" dt="2025-01-06T12:57:35.580" v="2529"/>
          <ac:graphicFrameMkLst>
            <pc:docMk/>
            <pc:sldMk cId="880867985" sldId="324"/>
            <ac:graphicFrameMk id="5" creationId="{6404CC34-9B47-28C5-B70B-D668BCD12C70}"/>
          </ac:graphicFrameMkLst>
        </pc:graphicFrameChg>
        <pc:graphicFrameChg chg="add del mod modGraphic">
          <ac:chgData name="Rodrigues, Denner (LatAm)" userId="779a4391-0a86-405c-b7ca-5251da927981" providerId="ADAL" clId="{CEC97569-FCE1-48EB-97F9-36575AEA71E8}" dt="2025-01-06T12:58:15.116" v="2540" actId="478"/>
          <ac:graphicFrameMkLst>
            <pc:docMk/>
            <pc:sldMk cId="880867985" sldId="324"/>
            <ac:graphicFrameMk id="6" creationId="{068E0E91-70FF-D871-7133-339D4630DB35}"/>
          </ac:graphicFrameMkLst>
        </pc:graphicFrameChg>
        <pc:graphicFrameChg chg="add mod modGraphic">
          <ac:chgData name="Rodrigues, Denner (LatAm)" userId="779a4391-0a86-405c-b7ca-5251da927981" providerId="ADAL" clId="{CEC97569-FCE1-48EB-97F9-36575AEA71E8}" dt="2025-01-06T12:58:30.624" v="2545" actId="1076"/>
          <ac:graphicFrameMkLst>
            <pc:docMk/>
            <pc:sldMk cId="880867985" sldId="324"/>
            <ac:graphicFrameMk id="7" creationId="{8E6CD55B-E9BD-B5F7-9AFC-155B315A7681}"/>
          </ac:graphicFrameMkLst>
        </pc:graphicFrameChg>
      </pc:sldChg>
      <pc:sldChg chg="del">
        <pc:chgData name="Rodrigues, Denner (LatAm)" userId="779a4391-0a86-405c-b7ca-5251da927981" providerId="ADAL" clId="{CEC97569-FCE1-48EB-97F9-36575AEA71E8}" dt="2025-01-06T11:09:31.659" v="93" actId="47"/>
        <pc:sldMkLst>
          <pc:docMk/>
          <pc:sldMk cId="3119255487" sldId="324"/>
        </pc:sldMkLst>
      </pc:sldChg>
      <pc:sldChg chg="del">
        <pc:chgData name="Rodrigues, Denner (LatAm)" userId="779a4391-0a86-405c-b7ca-5251da927981" providerId="ADAL" clId="{CEC97569-FCE1-48EB-97F9-36575AEA71E8}" dt="2025-01-06T11:09:32.763" v="94" actId="47"/>
        <pc:sldMkLst>
          <pc:docMk/>
          <pc:sldMk cId="128609644" sldId="325"/>
        </pc:sldMkLst>
      </pc:sldChg>
      <pc:sldChg chg="addSp delSp modSp add mod">
        <pc:chgData name="Rodrigues, Denner (LatAm)" userId="779a4391-0a86-405c-b7ca-5251da927981" providerId="ADAL" clId="{CEC97569-FCE1-48EB-97F9-36575AEA71E8}" dt="2025-01-06T13:21:00.760" v="2574" actId="14100"/>
        <pc:sldMkLst>
          <pc:docMk/>
          <pc:sldMk cId="2317739609" sldId="325"/>
        </pc:sldMkLst>
        <pc:spChg chg="mod">
          <ac:chgData name="Rodrigues, Denner (LatAm)" userId="779a4391-0a86-405c-b7ca-5251da927981" providerId="ADAL" clId="{CEC97569-FCE1-48EB-97F9-36575AEA71E8}" dt="2025-01-06T13:02:53.476" v="2567" actId="20577"/>
          <ac:spMkLst>
            <pc:docMk/>
            <pc:sldMk cId="2317739609" sldId="325"/>
            <ac:spMk id="2" creationId="{56EEEFF1-9A4F-3B70-D171-25A144A4E352}"/>
          </ac:spMkLst>
        </pc:spChg>
        <pc:graphicFrameChg chg="add del mod">
          <ac:chgData name="Rodrigues, Denner (LatAm)" userId="779a4391-0a86-405c-b7ca-5251da927981" providerId="ADAL" clId="{CEC97569-FCE1-48EB-97F9-36575AEA71E8}" dt="2025-01-06T13:03:05.438" v="2570" actId="21"/>
          <ac:graphicFrameMkLst>
            <pc:docMk/>
            <pc:sldMk cId="2317739609" sldId="325"/>
            <ac:graphicFrameMk id="3" creationId="{61172293-BD77-F7D2-D55E-FDA315774CA5}"/>
          </ac:graphicFrameMkLst>
        </pc:graphicFrameChg>
        <pc:graphicFrameChg chg="add mod">
          <ac:chgData name="Rodrigues, Denner (LatAm)" userId="779a4391-0a86-405c-b7ca-5251da927981" providerId="ADAL" clId="{CEC97569-FCE1-48EB-97F9-36575AEA71E8}" dt="2025-01-06T13:20:52.036" v="2571"/>
          <ac:graphicFrameMkLst>
            <pc:docMk/>
            <pc:sldMk cId="2317739609" sldId="325"/>
            <ac:graphicFrameMk id="5" creationId="{39DACF23-A631-96D4-5E45-01AB379B45CA}"/>
          </ac:graphicFrameMkLst>
        </pc:graphicFrameChg>
        <pc:graphicFrameChg chg="add mod modGraphic">
          <ac:chgData name="Rodrigues, Denner (LatAm)" userId="779a4391-0a86-405c-b7ca-5251da927981" providerId="ADAL" clId="{CEC97569-FCE1-48EB-97F9-36575AEA71E8}" dt="2025-01-06T13:21:00.760" v="2574" actId="14100"/>
          <ac:graphicFrameMkLst>
            <pc:docMk/>
            <pc:sldMk cId="2317739609" sldId="325"/>
            <ac:graphicFrameMk id="6" creationId="{23946B14-1FE8-2C79-92C8-C77B28A7E9DD}"/>
          </ac:graphicFrameMkLst>
        </pc:graphicFrameChg>
        <pc:graphicFrameChg chg="del">
          <ac:chgData name="Rodrigues, Denner (LatAm)" userId="779a4391-0a86-405c-b7ca-5251da927981" providerId="ADAL" clId="{CEC97569-FCE1-48EB-97F9-36575AEA71E8}" dt="2025-01-06T13:02:55.876" v="2568" actId="478"/>
          <ac:graphicFrameMkLst>
            <pc:docMk/>
            <pc:sldMk cId="2317739609" sldId="325"/>
            <ac:graphicFrameMk id="7" creationId="{C7BC6195-9A5C-141A-BEC8-A1587F88DB6E}"/>
          </ac:graphicFrameMkLst>
        </pc:graphicFrameChg>
      </pc:sldChg>
      <pc:sldChg chg="del">
        <pc:chgData name="Rodrigues, Denner (LatAm)" userId="779a4391-0a86-405c-b7ca-5251da927981" providerId="ADAL" clId="{CEC97569-FCE1-48EB-97F9-36575AEA71E8}" dt="2025-01-06T11:09:24.941" v="82" actId="47"/>
        <pc:sldMkLst>
          <pc:docMk/>
          <pc:sldMk cId="2123244828" sldId="326"/>
        </pc:sldMkLst>
      </pc:sldChg>
      <pc:sldChg chg="add">
        <pc:chgData name="Rodrigues, Denner (LatAm)" userId="779a4391-0a86-405c-b7ca-5251da927981" providerId="ADAL" clId="{CEC97569-FCE1-48EB-97F9-36575AEA71E8}" dt="2025-01-06T13:34:28.309" v="2705"/>
        <pc:sldMkLst>
          <pc:docMk/>
          <pc:sldMk cId="2729268312" sldId="326"/>
        </pc:sldMkLst>
      </pc:sldChg>
      <pc:sldChg chg="del">
        <pc:chgData name="Rodrigues, Denner (LatAm)" userId="779a4391-0a86-405c-b7ca-5251da927981" providerId="ADAL" clId="{CEC97569-FCE1-48EB-97F9-36575AEA71E8}" dt="2025-01-06T11:09:26.046" v="84" actId="47"/>
        <pc:sldMkLst>
          <pc:docMk/>
          <pc:sldMk cId="2790520198" sldId="327"/>
        </pc:sldMkLst>
      </pc:sldChg>
      <pc:sldChg chg="modSp add mod ord modAnim">
        <pc:chgData name="Rodrigues, Denner (LatAm)" userId="779a4391-0a86-405c-b7ca-5251da927981" providerId="ADAL" clId="{CEC97569-FCE1-48EB-97F9-36575AEA71E8}" dt="2025-01-06T16:41:40.693" v="3339" actId="20577"/>
        <pc:sldMkLst>
          <pc:docMk/>
          <pc:sldMk cId="4242819851" sldId="327"/>
        </pc:sldMkLst>
        <pc:spChg chg="mod">
          <ac:chgData name="Rodrigues, Denner (LatAm)" userId="779a4391-0a86-405c-b7ca-5251da927981" providerId="ADAL" clId="{CEC97569-FCE1-48EB-97F9-36575AEA71E8}" dt="2025-01-06T16:37:48.517" v="2960" actId="20577"/>
          <ac:spMkLst>
            <pc:docMk/>
            <pc:sldMk cId="4242819851" sldId="327"/>
            <ac:spMk id="2" creationId="{5D517556-459A-0CDD-E94E-F8778B3B8FA0}"/>
          </ac:spMkLst>
        </pc:spChg>
        <pc:spChg chg="mod">
          <ac:chgData name="Rodrigues, Denner (LatAm)" userId="779a4391-0a86-405c-b7ca-5251da927981" providerId="ADAL" clId="{CEC97569-FCE1-48EB-97F9-36575AEA71E8}" dt="2025-01-06T16:41:40.693" v="3339" actId="20577"/>
          <ac:spMkLst>
            <pc:docMk/>
            <pc:sldMk cId="4242819851" sldId="327"/>
            <ac:spMk id="3" creationId="{AE4C9360-339C-8E9A-FD36-0F5AC76176D5}"/>
          </ac:spMkLst>
        </pc:spChg>
      </pc:sldChg>
    </pc:docChg>
  </pc:docChgLst>
  <pc:docChgLst>
    <pc:chgData name="Rodrigues, Denner (LatAm)" userId="779a4391-0a86-405c-b7ca-5251da927981" providerId="ADAL" clId="{8838EFA0-67F8-436B-BAF0-23816CCF12F7}"/>
    <pc:docChg chg="undo custSel addSld delSld modSld sldOrd">
      <pc:chgData name="Rodrigues, Denner (LatAm)" userId="779a4391-0a86-405c-b7ca-5251da927981" providerId="ADAL" clId="{8838EFA0-67F8-436B-BAF0-23816CCF12F7}" dt="2025-01-03T19:30:30.916" v="4577" actId="1076"/>
      <pc:docMkLst>
        <pc:docMk/>
      </pc:docMkLst>
      <pc:sldChg chg="delSp modSp del mod modNotesTx">
        <pc:chgData name="Rodrigues, Denner (LatAm)" userId="779a4391-0a86-405c-b7ca-5251da927981" providerId="ADAL" clId="{8838EFA0-67F8-436B-BAF0-23816CCF12F7}" dt="2025-01-03T12:21:20.745" v="407" actId="47"/>
        <pc:sldMkLst>
          <pc:docMk/>
          <pc:sldMk cId="3236582699" sldId="285"/>
        </pc:sldMkLst>
        <pc:spChg chg="del">
          <ac:chgData name="Rodrigues, Denner (LatAm)" userId="779a4391-0a86-405c-b7ca-5251da927981" providerId="ADAL" clId="{8838EFA0-67F8-436B-BAF0-23816CCF12F7}" dt="2025-01-03T12:19:28.883" v="391" actId="478"/>
          <ac:spMkLst>
            <pc:docMk/>
            <pc:sldMk cId="3236582699" sldId="285"/>
            <ac:spMk id="2" creationId="{DCD24C40-D4A9-3087-B50F-DFDD7E71B499}"/>
          </ac:spMkLst>
        </pc:spChg>
        <pc:spChg chg="mod">
          <ac:chgData name="Rodrigues, Denner (LatAm)" userId="779a4391-0a86-405c-b7ca-5251da927981" providerId="ADAL" clId="{8838EFA0-67F8-436B-BAF0-23816CCF12F7}" dt="2025-01-03T12:21:19.215" v="406" actId="6549"/>
          <ac:spMkLst>
            <pc:docMk/>
            <pc:sldMk cId="3236582699" sldId="285"/>
            <ac:spMk id="5" creationId="{A7B740C8-D835-2B70-7AD0-CFA013B00A5C}"/>
          </ac:spMkLst>
        </pc:spChg>
        <pc:spChg chg="mod">
          <ac:chgData name="Rodrigues, Denner (LatAm)" userId="779a4391-0a86-405c-b7ca-5251da927981" providerId="ADAL" clId="{8838EFA0-67F8-436B-BAF0-23816CCF12F7}" dt="2025-01-03T12:20:50.771" v="404" actId="20577"/>
          <ac:spMkLst>
            <pc:docMk/>
            <pc:sldMk cId="3236582699" sldId="285"/>
            <ac:spMk id="6" creationId="{D84002AD-1182-F887-8060-1562DC394BAA}"/>
          </ac:spMkLst>
        </pc:spChg>
      </pc:sldChg>
      <pc:sldChg chg="del">
        <pc:chgData name="Rodrigues, Denner (LatAm)" userId="779a4391-0a86-405c-b7ca-5251da927981" providerId="ADAL" clId="{8838EFA0-67F8-436B-BAF0-23816CCF12F7}" dt="2025-01-03T12:14:17.920" v="0" actId="47"/>
        <pc:sldMkLst>
          <pc:docMk/>
          <pc:sldMk cId="3376790206" sldId="290"/>
        </pc:sldMkLst>
      </pc:sldChg>
      <pc:sldChg chg="delSp modSp del mod">
        <pc:chgData name="Rodrigues, Denner (LatAm)" userId="779a4391-0a86-405c-b7ca-5251da927981" providerId="ADAL" clId="{8838EFA0-67F8-436B-BAF0-23816CCF12F7}" dt="2025-01-03T12:21:21.878" v="408" actId="47"/>
        <pc:sldMkLst>
          <pc:docMk/>
          <pc:sldMk cId="2770752040" sldId="291"/>
        </pc:sldMkLst>
        <pc:spChg chg="mod">
          <ac:chgData name="Rodrigues, Denner (LatAm)" userId="779a4391-0a86-405c-b7ca-5251da927981" providerId="ADAL" clId="{8838EFA0-67F8-436B-BAF0-23816CCF12F7}" dt="2025-01-03T12:19:24.581" v="390" actId="14100"/>
          <ac:spMkLst>
            <pc:docMk/>
            <pc:sldMk cId="2770752040" sldId="291"/>
            <ac:spMk id="3" creationId="{B5449DAE-3289-FD50-CDB3-33882D9ADAEA}"/>
          </ac:spMkLst>
        </pc:spChg>
        <pc:spChg chg="del">
          <ac:chgData name="Rodrigues, Denner (LatAm)" userId="779a4391-0a86-405c-b7ca-5251da927981" providerId="ADAL" clId="{8838EFA0-67F8-436B-BAF0-23816CCF12F7}" dt="2025-01-03T12:16:12.745" v="138" actId="478"/>
          <ac:spMkLst>
            <pc:docMk/>
            <pc:sldMk cId="2770752040" sldId="291"/>
            <ac:spMk id="10" creationId="{1EDAE762-BB5D-A32B-6AB7-EC2A471ED204}"/>
          </ac:spMkLst>
        </pc:spChg>
      </pc:sldChg>
      <pc:sldChg chg="modSp mod">
        <pc:chgData name="Rodrigues, Denner (LatAm)" userId="779a4391-0a86-405c-b7ca-5251da927981" providerId="ADAL" clId="{8838EFA0-67F8-436B-BAF0-23816CCF12F7}" dt="2025-01-03T12:15:54.797" v="137" actId="27636"/>
        <pc:sldMkLst>
          <pc:docMk/>
          <pc:sldMk cId="3707238143" sldId="297"/>
        </pc:sldMkLst>
        <pc:spChg chg="mod">
          <ac:chgData name="Rodrigues, Denner (LatAm)" userId="779a4391-0a86-405c-b7ca-5251da927981" providerId="ADAL" clId="{8838EFA0-67F8-436B-BAF0-23816CCF12F7}" dt="2025-01-03T12:15:54.797" v="137" actId="27636"/>
          <ac:spMkLst>
            <pc:docMk/>
            <pc:sldMk cId="3707238143" sldId="297"/>
            <ac:spMk id="3" creationId="{346C976C-3893-DCBD-5C86-B64A00A9667B}"/>
          </ac:spMkLst>
        </pc:spChg>
        <pc:spChg chg="mod">
          <ac:chgData name="Rodrigues, Denner (LatAm)" userId="779a4391-0a86-405c-b7ca-5251da927981" providerId="ADAL" clId="{8838EFA0-67F8-436B-BAF0-23816CCF12F7}" dt="2025-01-03T12:14:46.095" v="43" actId="14100"/>
          <ac:spMkLst>
            <pc:docMk/>
            <pc:sldMk cId="3707238143" sldId="297"/>
            <ac:spMk id="4" creationId="{85A8C89F-4389-7879-D616-6CEA57AEFB10}"/>
          </ac:spMkLst>
        </pc:spChg>
      </pc:sldChg>
      <pc:sldChg chg="addSp delSp modSp new del mod">
        <pc:chgData name="Rodrigues, Denner (LatAm)" userId="779a4391-0a86-405c-b7ca-5251da927981" providerId="ADAL" clId="{8838EFA0-67F8-436B-BAF0-23816CCF12F7}" dt="2025-01-03T12:38:51.028" v="881" actId="47"/>
        <pc:sldMkLst>
          <pc:docMk/>
          <pc:sldMk cId="208349839" sldId="313"/>
        </pc:sldMkLst>
        <pc:spChg chg="del mod">
          <ac:chgData name="Rodrigues, Denner (LatAm)" userId="779a4391-0a86-405c-b7ca-5251da927981" providerId="ADAL" clId="{8838EFA0-67F8-436B-BAF0-23816CCF12F7}" dt="2025-01-03T12:37:21.995" v="831" actId="478"/>
          <ac:spMkLst>
            <pc:docMk/>
            <pc:sldMk cId="208349839" sldId="313"/>
            <ac:spMk id="2" creationId="{AA81FEBD-CBB6-3A78-4A9D-947F806F8B55}"/>
          </ac:spMkLst>
        </pc:spChg>
        <pc:spChg chg="mod">
          <ac:chgData name="Rodrigues, Denner (LatAm)" userId="779a4391-0a86-405c-b7ca-5251da927981" providerId="ADAL" clId="{8838EFA0-67F8-436B-BAF0-23816CCF12F7}" dt="2025-01-03T12:37:29.979" v="854" actId="1035"/>
          <ac:spMkLst>
            <pc:docMk/>
            <pc:sldMk cId="208349839" sldId="313"/>
            <ac:spMk id="3" creationId="{9E803AA7-18FE-18DF-2BB2-6B685870366E}"/>
          </ac:spMkLst>
        </pc:spChg>
        <pc:spChg chg="mod">
          <ac:chgData name="Rodrigues, Denner (LatAm)" userId="779a4391-0a86-405c-b7ca-5251da927981" providerId="ADAL" clId="{8838EFA0-67F8-436B-BAF0-23816CCF12F7}" dt="2025-01-03T12:37:55.412" v="864" actId="1036"/>
          <ac:spMkLst>
            <pc:docMk/>
            <pc:sldMk cId="208349839" sldId="313"/>
            <ac:spMk id="4" creationId="{CDDEFB20-0F41-3419-203C-51F7ED40DE22}"/>
          </ac:spMkLst>
        </pc:spChg>
        <pc:spChg chg="mod">
          <ac:chgData name="Rodrigues, Denner (LatAm)" userId="779a4391-0a86-405c-b7ca-5251da927981" providerId="ADAL" clId="{8838EFA0-67F8-436B-BAF0-23816CCF12F7}" dt="2025-01-03T12:38:47.620" v="880" actId="207"/>
          <ac:spMkLst>
            <pc:docMk/>
            <pc:sldMk cId="208349839" sldId="313"/>
            <ac:spMk id="5" creationId="{FB763358-C917-8AB0-4BBE-9FC5E59C1162}"/>
          </ac:spMkLst>
        </pc:spChg>
        <pc:spChg chg="mod">
          <ac:chgData name="Rodrigues, Denner (LatAm)" userId="779a4391-0a86-405c-b7ca-5251da927981" providerId="ADAL" clId="{8838EFA0-67F8-436B-BAF0-23816CCF12F7}" dt="2025-01-03T12:37:36.555" v="856" actId="14100"/>
          <ac:spMkLst>
            <pc:docMk/>
            <pc:sldMk cId="208349839" sldId="313"/>
            <ac:spMk id="6" creationId="{53A061A0-C4CF-C6EB-002B-370C81DDE8D0}"/>
          </ac:spMkLst>
        </pc:spChg>
        <pc:spChg chg="del">
          <ac:chgData name="Rodrigues, Denner (LatAm)" userId="779a4391-0a86-405c-b7ca-5251da927981" providerId="ADAL" clId="{8838EFA0-67F8-436B-BAF0-23816CCF12F7}" dt="2025-01-03T12:38:06.499" v="865" actId="478"/>
          <ac:spMkLst>
            <pc:docMk/>
            <pc:sldMk cId="208349839" sldId="313"/>
            <ac:spMk id="8" creationId="{C2E02383-16DD-ADF8-5834-9C57E2DEA79D}"/>
          </ac:spMkLst>
        </pc:spChg>
        <pc:spChg chg="add mod">
          <ac:chgData name="Rodrigues, Denner (LatAm)" userId="779a4391-0a86-405c-b7ca-5251da927981" providerId="ADAL" clId="{8838EFA0-67F8-436B-BAF0-23816CCF12F7}" dt="2025-01-03T12:37:55.412" v="864" actId="1036"/>
          <ac:spMkLst>
            <pc:docMk/>
            <pc:sldMk cId="208349839" sldId="313"/>
            <ac:spMk id="9" creationId="{D930924A-6F09-D97F-2155-F432EEDEFFB7}"/>
          </ac:spMkLst>
        </pc:spChg>
      </pc:sldChg>
      <pc:sldChg chg="addSp delSp modSp new del mod">
        <pc:chgData name="Rodrigues, Denner (LatAm)" userId="779a4391-0a86-405c-b7ca-5251da927981" providerId="ADAL" clId="{8838EFA0-67F8-436B-BAF0-23816CCF12F7}" dt="2025-01-03T12:36:00.862" v="696" actId="47"/>
        <pc:sldMkLst>
          <pc:docMk/>
          <pc:sldMk cId="2052483661" sldId="313"/>
        </pc:sldMkLst>
        <pc:spChg chg="mod">
          <ac:chgData name="Rodrigues, Denner (LatAm)" userId="779a4391-0a86-405c-b7ca-5251da927981" providerId="ADAL" clId="{8838EFA0-67F8-436B-BAF0-23816CCF12F7}" dt="2025-01-03T12:35:22.895" v="695" actId="1076"/>
          <ac:spMkLst>
            <pc:docMk/>
            <pc:sldMk cId="2052483661" sldId="313"/>
            <ac:spMk id="2" creationId="{24093F31-B2D6-86A4-289E-32EA7C23920E}"/>
          </ac:spMkLst>
        </pc:spChg>
        <pc:spChg chg="mod">
          <ac:chgData name="Rodrigues, Denner (LatAm)" userId="779a4391-0a86-405c-b7ca-5251da927981" providerId="ADAL" clId="{8838EFA0-67F8-436B-BAF0-23816CCF12F7}" dt="2025-01-03T12:32:05.695" v="658" actId="20577"/>
          <ac:spMkLst>
            <pc:docMk/>
            <pc:sldMk cId="2052483661" sldId="313"/>
            <ac:spMk id="3" creationId="{14128137-830A-BDBF-96B8-DD9F3CFDF3CE}"/>
          </ac:spMkLst>
        </pc:spChg>
        <pc:spChg chg="del">
          <ac:chgData name="Rodrigues, Denner (LatAm)" userId="779a4391-0a86-405c-b7ca-5251da927981" providerId="ADAL" clId="{8838EFA0-67F8-436B-BAF0-23816CCF12F7}" dt="2025-01-03T12:32:20.934" v="660" actId="478"/>
          <ac:spMkLst>
            <pc:docMk/>
            <pc:sldMk cId="2052483661" sldId="313"/>
            <ac:spMk id="4" creationId="{6345A50E-6A2F-111C-BA8F-06C9779A507F}"/>
          </ac:spMkLst>
        </pc:spChg>
        <pc:spChg chg="del">
          <ac:chgData name="Rodrigues, Denner (LatAm)" userId="779a4391-0a86-405c-b7ca-5251da927981" providerId="ADAL" clId="{8838EFA0-67F8-436B-BAF0-23816CCF12F7}" dt="2025-01-03T12:32:13.470" v="659" actId="478"/>
          <ac:spMkLst>
            <pc:docMk/>
            <pc:sldMk cId="2052483661" sldId="313"/>
            <ac:spMk id="6" creationId="{B62CDC3F-B9DE-D4ED-0347-2DD2D252915B}"/>
          </ac:spMkLst>
        </pc:spChg>
        <pc:spChg chg="add del mod">
          <ac:chgData name="Rodrigues, Denner (LatAm)" userId="779a4391-0a86-405c-b7ca-5251da927981" providerId="ADAL" clId="{8838EFA0-67F8-436B-BAF0-23816CCF12F7}" dt="2025-01-03T12:34:58.596" v="693" actId="478"/>
          <ac:spMkLst>
            <pc:docMk/>
            <pc:sldMk cId="2052483661" sldId="313"/>
            <ac:spMk id="9" creationId="{6F1C1AE8-7904-CD08-49F8-696168A0045A}"/>
          </ac:spMkLst>
        </pc:spChg>
        <pc:spChg chg="add del mod">
          <ac:chgData name="Rodrigues, Denner (LatAm)" userId="779a4391-0a86-405c-b7ca-5251da927981" providerId="ADAL" clId="{8838EFA0-67F8-436B-BAF0-23816CCF12F7}" dt="2025-01-03T12:34:07.992" v="681" actId="478"/>
          <ac:spMkLst>
            <pc:docMk/>
            <pc:sldMk cId="2052483661" sldId="313"/>
            <ac:spMk id="10" creationId="{EB44D4B7-4D8A-851D-7B60-A0C845CDC38D}"/>
          </ac:spMkLst>
        </pc:spChg>
        <pc:spChg chg="add del">
          <ac:chgData name="Rodrigues, Denner (LatAm)" userId="779a4391-0a86-405c-b7ca-5251da927981" providerId="ADAL" clId="{8838EFA0-67F8-436B-BAF0-23816CCF12F7}" dt="2025-01-03T12:34:56.945" v="692" actId="478"/>
          <ac:spMkLst>
            <pc:docMk/>
            <pc:sldMk cId="2052483661" sldId="313"/>
            <ac:spMk id="11" creationId="{EB3BA589-B365-A0C8-DC6B-456B633EF642}"/>
          </ac:spMkLst>
        </pc:spChg>
        <pc:picChg chg="add del mod">
          <ac:chgData name="Rodrigues, Denner (LatAm)" userId="779a4391-0a86-405c-b7ca-5251da927981" providerId="ADAL" clId="{8838EFA0-67F8-436B-BAF0-23816CCF12F7}" dt="2025-01-03T12:34:56.144" v="691" actId="478"/>
          <ac:picMkLst>
            <pc:docMk/>
            <pc:sldMk cId="2052483661" sldId="313"/>
            <ac:picMk id="8" creationId="{895091A0-6536-A3E7-5CD7-72ACFC787A72}"/>
          </ac:picMkLst>
        </pc:picChg>
      </pc:sldChg>
      <pc:sldChg chg="del">
        <pc:chgData name="Rodrigues, Denner (LatAm)" userId="779a4391-0a86-405c-b7ca-5251da927981" providerId="ADAL" clId="{8838EFA0-67F8-436B-BAF0-23816CCF12F7}" dt="2025-01-03T12:14:24.895" v="3" actId="47"/>
        <pc:sldMkLst>
          <pc:docMk/>
          <pc:sldMk cId="2087026230" sldId="313"/>
        </pc:sldMkLst>
      </pc:sldChg>
      <pc:sldChg chg="addSp delSp modSp new del mod ord">
        <pc:chgData name="Rodrigues, Denner (LatAm)" userId="779a4391-0a86-405c-b7ca-5251da927981" providerId="ADAL" clId="{8838EFA0-67F8-436B-BAF0-23816CCF12F7}" dt="2025-01-03T12:31:41.879" v="603" actId="47"/>
        <pc:sldMkLst>
          <pc:docMk/>
          <pc:sldMk cId="2305655032" sldId="313"/>
        </pc:sldMkLst>
        <pc:spChg chg="mod">
          <ac:chgData name="Rodrigues, Denner (LatAm)" userId="779a4391-0a86-405c-b7ca-5251da927981" providerId="ADAL" clId="{8838EFA0-67F8-436B-BAF0-23816CCF12F7}" dt="2025-01-03T12:22:31.906" v="495" actId="20577"/>
          <ac:spMkLst>
            <pc:docMk/>
            <pc:sldMk cId="2305655032" sldId="313"/>
            <ac:spMk id="2" creationId="{3B9719CB-AB6C-53E1-2695-E338F0B8520A}"/>
          </ac:spMkLst>
        </pc:spChg>
        <pc:spChg chg="del mod">
          <ac:chgData name="Rodrigues, Denner (LatAm)" userId="779a4391-0a86-405c-b7ca-5251da927981" providerId="ADAL" clId="{8838EFA0-67F8-436B-BAF0-23816CCF12F7}" dt="2025-01-03T12:31:33.562" v="599" actId="478"/>
          <ac:spMkLst>
            <pc:docMk/>
            <pc:sldMk cId="2305655032" sldId="313"/>
            <ac:spMk id="3" creationId="{542DB03F-893E-7094-215B-E5F81A97CEE8}"/>
          </ac:spMkLst>
        </pc:spChg>
        <pc:spChg chg="del mod">
          <ac:chgData name="Rodrigues, Denner (LatAm)" userId="779a4391-0a86-405c-b7ca-5251da927981" providerId="ADAL" clId="{8838EFA0-67F8-436B-BAF0-23816CCF12F7}" dt="2025-01-03T12:31:35.117" v="600" actId="478"/>
          <ac:spMkLst>
            <pc:docMk/>
            <pc:sldMk cId="2305655032" sldId="313"/>
            <ac:spMk id="4" creationId="{803676D4-B795-DB5F-34D6-2006AA3D3302}"/>
          </ac:spMkLst>
        </pc:spChg>
        <pc:spChg chg="mod">
          <ac:chgData name="Rodrigues, Denner (LatAm)" userId="779a4391-0a86-405c-b7ca-5251da927981" providerId="ADAL" clId="{8838EFA0-67F8-436B-BAF0-23816CCF12F7}" dt="2025-01-03T12:22:23.745" v="464" actId="113"/>
          <ac:spMkLst>
            <pc:docMk/>
            <pc:sldMk cId="2305655032" sldId="313"/>
            <ac:spMk id="6" creationId="{818998AA-CCAC-D27C-AD0D-A39916702736}"/>
          </ac:spMkLst>
        </pc:spChg>
        <pc:spChg chg="add del mod">
          <ac:chgData name="Rodrigues, Denner (LatAm)" userId="779a4391-0a86-405c-b7ca-5251da927981" providerId="ADAL" clId="{8838EFA0-67F8-436B-BAF0-23816CCF12F7}" dt="2025-01-03T12:31:38.815" v="602" actId="478"/>
          <ac:spMkLst>
            <pc:docMk/>
            <pc:sldMk cId="2305655032" sldId="313"/>
            <ac:spMk id="10" creationId="{5E365AE6-108E-E9AD-1D50-7831719FB483}"/>
          </ac:spMkLst>
        </pc:spChg>
        <pc:spChg chg="add del mod">
          <ac:chgData name="Rodrigues, Denner (LatAm)" userId="779a4391-0a86-405c-b7ca-5251da927981" providerId="ADAL" clId="{8838EFA0-67F8-436B-BAF0-23816CCF12F7}" dt="2025-01-03T12:31:36.995" v="601" actId="478"/>
          <ac:spMkLst>
            <pc:docMk/>
            <pc:sldMk cId="2305655032" sldId="313"/>
            <ac:spMk id="12" creationId="{D8BEE1FF-4335-358E-C7AE-FA25CDAB2D27}"/>
          </ac:spMkLst>
        </pc:spChg>
        <pc:picChg chg="add del mod">
          <ac:chgData name="Rodrigues, Denner (LatAm)" userId="779a4391-0a86-405c-b7ca-5251da927981" providerId="ADAL" clId="{8838EFA0-67F8-436B-BAF0-23816CCF12F7}" dt="2025-01-03T12:31:28.623" v="598" actId="478"/>
          <ac:picMkLst>
            <pc:docMk/>
            <pc:sldMk cId="2305655032" sldId="313"/>
            <ac:picMk id="8" creationId="{C33E0C39-ED69-7EB4-D7FB-1FDEF557182F}"/>
          </ac:picMkLst>
        </pc:picChg>
      </pc:sldChg>
      <pc:sldChg chg="delSp modSp new del mod modAnim modNotesTx">
        <pc:chgData name="Rodrigues, Denner (LatAm)" userId="779a4391-0a86-405c-b7ca-5251da927981" providerId="ADAL" clId="{8838EFA0-67F8-436B-BAF0-23816CCF12F7}" dt="2025-01-03T13:55:21.953" v="4148" actId="47"/>
        <pc:sldMkLst>
          <pc:docMk/>
          <pc:sldMk cId="2321794031" sldId="313"/>
        </pc:sldMkLst>
        <pc:spChg chg="mod">
          <ac:chgData name="Rodrigues, Denner (LatAm)" userId="779a4391-0a86-405c-b7ca-5251da927981" providerId="ADAL" clId="{8838EFA0-67F8-436B-BAF0-23816CCF12F7}" dt="2025-01-03T12:39:16.218" v="915" actId="20577"/>
          <ac:spMkLst>
            <pc:docMk/>
            <pc:sldMk cId="2321794031" sldId="313"/>
            <ac:spMk id="2" creationId="{C0C1A6BF-300D-EBD1-1B0B-923A4C8A92A6}"/>
          </ac:spMkLst>
        </pc:spChg>
        <pc:spChg chg="mod">
          <ac:chgData name="Rodrigues, Denner (LatAm)" userId="779a4391-0a86-405c-b7ca-5251da927981" providerId="ADAL" clId="{8838EFA0-67F8-436B-BAF0-23816CCF12F7}" dt="2025-01-03T12:41:55.283" v="1095" actId="1036"/>
          <ac:spMkLst>
            <pc:docMk/>
            <pc:sldMk cId="2321794031" sldId="313"/>
            <ac:spMk id="3" creationId="{537AA0E5-1AAF-8233-9B73-7FD162B9FF3B}"/>
          </ac:spMkLst>
        </pc:spChg>
        <pc:spChg chg="del">
          <ac:chgData name="Rodrigues, Denner (LatAm)" userId="779a4391-0a86-405c-b7ca-5251da927981" providerId="ADAL" clId="{8838EFA0-67F8-436B-BAF0-23816CCF12F7}" dt="2025-01-03T12:52:57.362" v="1328" actId="478"/>
          <ac:spMkLst>
            <pc:docMk/>
            <pc:sldMk cId="2321794031" sldId="313"/>
            <ac:spMk id="5" creationId="{61187CA1-F16A-CD7D-4C1C-5EEDE3571D5E}"/>
          </ac:spMkLst>
        </pc:spChg>
      </pc:sldChg>
      <pc:sldChg chg="new del">
        <pc:chgData name="Rodrigues, Denner (LatAm)" userId="779a4391-0a86-405c-b7ca-5251da927981" providerId="ADAL" clId="{8838EFA0-67F8-436B-BAF0-23816CCF12F7}" dt="2025-01-03T12:21:26.524" v="410" actId="47"/>
        <pc:sldMkLst>
          <pc:docMk/>
          <pc:sldMk cId="2917487140" sldId="313"/>
        </pc:sldMkLst>
      </pc:sldChg>
      <pc:sldChg chg="new del ord">
        <pc:chgData name="Rodrigues, Denner (LatAm)" userId="779a4391-0a86-405c-b7ca-5251da927981" providerId="ADAL" clId="{8838EFA0-67F8-436B-BAF0-23816CCF12F7}" dt="2025-01-03T12:21:39.321" v="414" actId="47"/>
        <pc:sldMkLst>
          <pc:docMk/>
          <pc:sldMk cId="3260870840" sldId="313"/>
        </pc:sldMkLst>
      </pc:sldChg>
      <pc:sldChg chg="new del">
        <pc:chgData name="Rodrigues, Denner (LatAm)" userId="779a4391-0a86-405c-b7ca-5251da927981" providerId="ADAL" clId="{8838EFA0-67F8-436B-BAF0-23816CCF12F7}" dt="2025-01-03T12:39:02.795" v="883" actId="47"/>
        <pc:sldMkLst>
          <pc:docMk/>
          <pc:sldMk cId="3709623048" sldId="313"/>
        </pc:sldMkLst>
      </pc:sldChg>
      <pc:sldChg chg="add del">
        <pc:chgData name="Rodrigues, Denner (LatAm)" userId="779a4391-0a86-405c-b7ca-5251da927981" providerId="ADAL" clId="{8838EFA0-67F8-436B-BAF0-23816CCF12F7}" dt="2025-01-03T12:43:35.928" v="1101" actId="47"/>
        <pc:sldMkLst>
          <pc:docMk/>
          <pc:sldMk cId="941841419" sldId="314"/>
        </pc:sldMkLst>
      </pc:sldChg>
      <pc:sldChg chg="del">
        <pc:chgData name="Rodrigues, Denner (LatAm)" userId="779a4391-0a86-405c-b7ca-5251da927981" providerId="ADAL" clId="{8838EFA0-67F8-436B-BAF0-23816CCF12F7}" dt="2025-01-03T12:14:25.312" v="4" actId="47"/>
        <pc:sldMkLst>
          <pc:docMk/>
          <pc:sldMk cId="4194320615" sldId="314"/>
        </pc:sldMkLst>
      </pc:sldChg>
      <pc:sldChg chg="addSp delSp modSp add mod modAnim">
        <pc:chgData name="Rodrigues, Denner (LatAm)" userId="779a4391-0a86-405c-b7ca-5251da927981" providerId="ADAL" clId="{8838EFA0-67F8-436B-BAF0-23816CCF12F7}" dt="2025-01-03T13:48:44.697" v="3584" actId="1076"/>
        <pc:sldMkLst>
          <pc:docMk/>
          <pc:sldMk cId="4224702039" sldId="314"/>
        </pc:sldMkLst>
        <pc:spChg chg="mod">
          <ac:chgData name="Rodrigues, Denner (LatAm)" userId="779a4391-0a86-405c-b7ca-5251da927981" providerId="ADAL" clId="{8838EFA0-67F8-436B-BAF0-23816CCF12F7}" dt="2025-01-03T12:51:13.563" v="1122" actId="20577"/>
          <ac:spMkLst>
            <pc:docMk/>
            <pc:sldMk cId="4224702039" sldId="314"/>
            <ac:spMk id="2" creationId="{2E9FCB85-4B6A-F602-C392-7B8B23C838E2}"/>
          </ac:spMkLst>
        </pc:spChg>
        <pc:spChg chg="del">
          <ac:chgData name="Rodrigues, Denner (LatAm)" userId="779a4391-0a86-405c-b7ca-5251da927981" providerId="ADAL" clId="{8838EFA0-67F8-436B-BAF0-23816CCF12F7}" dt="2025-01-03T12:43:44.579" v="1111" actId="478"/>
          <ac:spMkLst>
            <pc:docMk/>
            <pc:sldMk cId="4224702039" sldId="314"/>
            <ac:spMk id="3" creationId="{59CE46AA-BFEF-01DC-3BF3-99F93F0E65CC}"/>
          </ac:spMkLst>
        </pc:spChg>
        <pc:spChg chg="del">
          <ac:chgData name="Rodrigues, Denner (LatAm)" userId="779a4391-0a86-405c-b7ca-5251da927981" providerId="ADAL" clId="{8838EFA0-67F8-436B-BAF0-23816CCF12F7}" dt="2025-01-03T12:52:54.745" v="1327" actId="478"/>
          <ac:spMkLst>
            <pc:docMk/>
            <pc:sldMk cId="4224702039" sldId="314"/>
            <ac:spMk id="5" creationId="{735F767B-A55F-D5D2-C0E3-A930E767E28A}"/>
          </ac:spMkLst>
        </pc:spChg>
        <pc:spChg chg="add del mod">
          <ac:chgData name="Rodrigues, Denner (LatAm)" userId="779a4391-0a86-405c-b7ca-5251da927981" providerId="ADAL" clId="{8838EFA0-67F8-436B-BAF0-23816CCF12F7}" dt="2025-01-03T12:43:49.393" v="1112" actId="478"/>
          <ac:spMkLst>
            <pc:docMk/>
            <pc:sldMk cId="4224702039" sldId="314"/>
            <ac:spMk id="7" creationId="{77F21876-E691-9D5D-B12F-6F29130E6EE9}"/>
          </ac:spMkLst>
        </pc:spChg>
        <pc:spChg chg="add del mod">
          <ac:chgData name="Rodrigues, Denner (LatAm)" userId="779a4391-0a86-405c-b7ca-5251da927981" providerId="ADAL" clId="{8838EFA0-67F8-436B-BAF0-23816CCF12F7}" dt="2025-01-03T12:53:43.445" v="1548" actId="478"/>
          <ac:spMkLst>
            <pc:docMk/>
            <pc:sldMk cId="4224702039" sldId="314"/>
            <ac:spMk id="11" creationId="{B5A48971-0A2E-CF91-687B-327F7C6CB546}"/>
          </ac:spMkLst>
        </pc:spChg>
        <pc:spChg chg="add mod">
          <ac:chgData name="Rodrigues, Denner (LatAm)" userId="779a4391-0a86-405c-b7ca-5251da927981" providerId="ADAL" clId="{8838EFA0-67F8-436B-BAF0-23816CCF12F7}" dt="2025-01-03T13:07:04.628" v="2401" actId="20577"/>
          <ac:spMkLst>
            <pc:docMk/>
            <pc:sldMk cId="4224702039" sldId="314"/>
            <ac:spMk id="12" creationId="{D2608F64-DFFF-718A-BCC2-3D23A15846F2}"/>
          </ac:spMkLst>
        </pc:spChg>
        <pc:graphicFrameChg chg="add mod">
          <ac:chgData name="Rodrigues, Denner (LatAm)" userId="779a4391-0a86-405c-b7ca-5251da927981" providerId="ADAL" clId="{8838EFA0-67F8-436B-BAF0-23816CCF12F7}" dt="2025-01-03T12:49:35.845" v="1113"/>
          <ac:graphicFrameMkLst>
            <pc:docMk/>
            <pc:sldMk cId="4224702039" sldId="314"/>
            <ac:graphicFrameMk id="8" creationId="{EA5D92DB-88B4-B77F-9AA4-D625774D675D}"/>
          </ac:graphicFrameMkLst>
        </pc:graphicFrameChg>
        <pc:graphicFrameChg chg="add del mod modGraphic">
          <ac:chgData name="Rodrigues, Denner (LatAm)" userId="779a4391-0a86-405c-b7ca-5251da927981" providerId="ADAL" clId="{8838EFA0-67F8-436B-BAF0-23816CCF12F7}" dt="2025-01-03T12:50:03.608" v="1119" actId="478"/>
          <ac:graphicFrameMkLst>
            <pc:docMk/>
            <pc:sldMk cId="4224702039" sldId="314"/>
            <ac:graphicFrameMk id="9" creationId="{EAC63EB6-8775-B801-A80F-A01D456D10DF}"/>
          </ac:graphicFrameMkLst>
        </pc:graphicFrameChg>
        <pc:graphicFrameChg chg="add del mod modGraphic">
          <ac:chgData name="Rodrigues, Denner (LatAm)" userId="779a4391-0a86-405c-b7ca-5251da927981" providerId="ADAL" clId="{8838EFA0-67F8-436B-BAF0-23816CCF12F7}" dt="2025-01-03T13:48:40.267" v="3582" actId="478"/>
          <ac:graphicFrameMkLst>
            <pc:docMk/>
            <pc:sldMk cId="4224702039" sldId="314"/>
            <ac:graphicFrameMk id="10" creationId="{3A666675-080B-D136-7974-27856D853EFA}"/>
          </ac:graphicFrameMkLst>
        </pc:graphicFrameChg>
        <pc:graphicFrameChg chg="add mod">
          <ac:chgData name="Rodrigues, Denner (LatAm)" userId="779a4391-0a86-405c-b7ca-5251da927981" providerId="ADAL" clId="{8838EFA0-67F8-436B-BAF0-23816CCF12F7}" dt="2025-01-03T13:48:44.697" v="3584" actId="1076"/>
          <ac:graphicFrameMkLst>
            <pc:docMk/>
            <pc:sldMk cId="4224702039" sldId="314"/>
            <ac:graphicFrameMk id="13" creationId="{AE77F389-6A71-0F61-4D38-AC9AFC3051B4}"/>
          </ac:graphicFrameMkLst>
        </pc:graphicFrameChg>
      </pc:sldChg>
      <pc:sldChg chg="modSp add del mod ord modAnim">
        <pc:chgData name="Rodrigues, Denner (LatAm)" userId="779a4391-0a86-405c-b7ca-5251da927981" providerId="ADAL" clId="{8838EFA0-67F8-436B-BAF0-23816CCF12F7}" dt="2025-01-03T12:59:25.468" v="1941" actId="47"/>
        <pc:sldMkLst>
          <pc:docMk/>
          <pc:sldMk cId="1145740947" sldId="315"/>
        </pc:sldMkLst>
        <pc:spChg chg="mod">
          <ac:chgData name="Rodrigues, Denner (LatAm)" userId="779a4391-0a86-405c-b7ca-5251da927981" providerId="ADAL" clId="{8838EFA0-67F8-436B-BAF0-23816CCF12F7}" dt="2025-01-03T12:58:24.262" v="1852" actId="20577"/>
          <ac:spMkLst>
            <pc:docMk/>
            <pc:sldMk cId="1145740947" sldId="315"/>
            <ac:spMk id="2" creationId="{B3A79DA1-FB5E-DA6C-0A07-7B03A8932CCC}"/>
          </ac:spMkLst>
        </pc:spChg>
        <pc:spChg chg="mod">
          <ac:chgData name="Rodrigues, Denner (LatAm)" userId="779a4391-0a86-405c-b7ca-5251da927981" providerId="ADAL" clId="{8838EFA0-67F8-436B-BAF0-23816CCF12F7}" dt="2025-01-03T12:59:21.350" v="1940" actId="6549"/>
          <ac:spMkLst>
            <pc:docMk/>
            <pc:sldMk cId="1145740947" sldId="315"/>
            <ac:spMk id="3" creationId="{0186D3DB-7106-D6C8-B5C5-87A9372D0FC1}"/>
          </ac:spMkLst>
        </pc:spChg>
      </pc:sldChg>
      <pc:sldChg chg="delSp modSp new mod ord modAnim">
        <pc:chgData name="Rodrigues, Denner (LatAm)" userId="779a4391-0a86-405c-b7ca-5251da927981" providerId="ADAL" clId="{8838EFA0-67F8-436B-BAF0-23816CCF12F7}" dt="2025-01-03T13:58:20.348" v="4575" actId="20577"/>
        <pc:sldMkLst>
          <pc:docMk/>
          <pc:sldMk cId="2805508645" sldId="315"/>
        </pc:sldMkLst>
        <pc:spChg chg="mod">
          <ac:chgData name="Rodrigues, Denner (LatAm)" userId="779a4391-0a86-405c-b7ca-5251da927981" providerId="ADAL" clId="{8838EFA0-67F8-436B-BAF0-23816CCF12F7}" dt="2025-01-03T13:55:38.636" v="4191" actId="20577"/>
          <ac:spMkLst>
            <pc:docMk/>
            <pc:sldMk cId="2805508645" sldId="315"/>
            <ac:spMk id="2" creationId="{1F42EF7F-E953-2C3D-415A-7F257F665701}"/>
          </ac:spMkLst>
        </pc:spChg>
        <pc:spChg chg="mod">
          <ac:chgData name="Rodrigues, Denner (LatAm)" userId="779a4391-0a86-405c-b7ca-5251da927981" providerId="ADAL" clId="{8838EFA0-67F8-436B-BAF0-23816CCF12F7}" dt="2025-01-03T13:58:20.348" v="4575" actId="20577"/>
          <ac:spMkLst>
            <pc:docMk/>
            <pc:sldMk cId="2805508645" sldId="315"/>
            <ac:spMk id="3" creationId="{0A9FCAEF-D29C-3BB1-7791-AC042B89D925}"/>
          </ac:spMkLst>
        </pc:spChg>
        <pc:spChg chg="del">
          <ac:chgData name="Rodrigues, Denner (LatAm)" userId="779a4391-0a86-405c-b7ca-5251da927981" providerId="ADAL" clId="{8838EFA0-67F8-436B-BAF0-23816CCF12F7}" dt="2025-01-03T13:03:05.128" v="2259" actId="478"/>
          <ac:spMkLst>
            <pc:docMk/>
            <pc:sldMk cId="2805508645" sldId="315"/>
            <ac:spMk id="5" creationId="{4E92D3DF-F829-3C01-A8F9-FF5BF0376C96}"/>
          </ac:spMkLst>
        </pc:spChg>
      </pc:sldChg>
      <pc:sldChg chg="del">
        <pc:chgData name="Rodrigues, Denner (LatAm)" userId="779a4391-0a86-405c-b7ca-5251da927981" providerId="ADAL" clId="{8838EFA0-67F8-436B-BAF0-23816CCF12F7}" dt="2025-01-03T12:14:25.662" v="5" actId="47"/>
        <pc:sldMkLst>
          <pc:docMk/>
          <pc:sldMk cId="3211858526" sldId="315"/>
        </pc:sldMkLst>
      </pc:sldChg>
      <pc:sldChg chg="addSp delSp modSp add mod">
        <pc:chgData name="Rodrigues, Denner (LatAm)" userId="779a4391-0a86-405c-b7ca-5251da927981" providerId="ADAL" clId="{8838EFA0-67F8-436B-BAF0-23816CCF12F7}" dt="2025-01-03T13:26:57.664" v="3291" actId="1076"/>
        <pc:sldMkLst>
          <pc:docMk/>
          <pc:sldMk cId="2376806353" sldId="316"/>
        </pc:sldMkLst>
        <pc:spChg chg="mod">
          <ac:chgData name="Rodrigues, Denner (LatAm)" userId="779a4391-0a86-405c-b7ca-5251da927981" providerId="ADAL" clId="{8838EFA0-67F8-436B-BAF0-23816CCF12F7}" dt="2025-01-03T13:17:58.280" v="3184" actId="20577"/>
          <ac:spMkLst>
            <pc:docMk/>
            <pc:sldMk cId="2376806353" sldId="316"/>
            <ac:spMk id="2" creationId="{E252E541-CBAD-1344-986D-7D51C1CCCC40}"/>
          </ac:spMkLst>
        </pc:spChg>
        <pc:spChg chg="del mod">
          <ac:chgData name="Rodrigues, Denner (LatAm)" userId="779a4391-0a86-405c-b7ca-5251da927981" providerId="ADAL" clId="{8838EFA0-67F8-436B-BAF0-23816CCF12F7}" dt="2025-01-03T13:16:43.055" v="3113" actId="478"/>
          <ac:spMkLst>
            <pc:docMk/>
            <pc:sldMk cId="2376806353" sldId="316"/>
            <ac:spMk id="3" creationId="{99209916-F217-C7FC-1469-A0255687F438}"/>
          </ac:spMkLst>
        </pc:spChg>
        <pc:spChg chg="add mod">
          <ac:chgData name="Rodrigues, Denner (LatAm)" userId="779a4391-0a86-405c-b7ca-5251da927981" providerId="ADAL" clId="{8838EFA0-67F8-436B-BAF0-23816CCF12F7}" dt="2025-01-03T13:26:55.552" v="3290" actId="1076"/>
          <ac:spMkLst>
            <pc:docMk/>
            <pc:sldMk cId="2376806353" sldId="316"/>
            <ac:spMk id="8" creationId="{0BDDDBA0-8E3B-3F39-6AA8-12F667583346}"/>
          </ac:spMkLst>
        </pc:spChg>
        <pc:spChg chg="add">
          <ac:chgData name="Rodrigues, Denner (LatAm)" userId="779a4391-0a86-405c-b7ca-5251da927981" providerId="ADAL" clId="{8838EFA0-67F8-436B-BAF0-23816CCF12F7}" dt="2025-01-03T13:24:13.271" v="3278"/>
          <ac:spMkLst>
            <pc:docMk/>
            <pc:sldMk cId="2376806353" sldId="316"/>
            <ac:spMk id="9" creationId="{8B0BB5FF-5DCA-D0B1-153D-CC4A85AAE0EB}"/>
          </ac:spMkLst>
        </pc:spChg>
        <pc:graphicFrameChg chg="add mod">
          <ac:chgData name="Rodrigues, Denner (LatAm)" userId="779a4391-0a86-405c-b7ca-5251da927981" providerId="ADAL" clId="{8838EFA0-67F8-436B-BAF0-23816CCF12F7}" dt="2025-01-03T13:22:37.762" v="3185"/>
          <ac:graphicFrameMkLst>
            <pc:docMk/>
            <pc:sldMk cId="2376806353" sldId="316"/>
            <ac:graphicFrameMk id="5" creationId="{7E6BA4A3-9284-A5F7-E3B6-512D3607B2AA}"/>
          </ac:graphicFrameMkLst>
        </pc:graphicFrameChg>
        <pc:graphicFrameChg chg="add del mod">
          <ac:chgData name="Rodrigues, Denner (LatAm)" userId="779a4391-0a86-405c-b7ca-5251da927981" providerId="ADAL" clId="{8838EFA0-67F8-436B-BAF0-23816CCF12F7}" dt="2025-01-03T13:26:18.752" v="3286" actId="478"/>
          <ac:graphicFrameMkLst>
            <pc:docMk/>
            <pc:sldMk cId="2376806353" sldId="316"/>
            <ac:graphicFrameMk id="6" creationId="{98319CCF-7CE8-5A98-BF7C-F8772D8EC7EB}"/>
          </ac:graphicFrameMkLst>
        </pc:graphicFrameChg>
        <pc:graphicFrameChg chg="add mod">
          <ac:chgData name="Rodrigues, Denner (LatAm)" userId="779a4391-0a86-405c-b7ca-5251da927981" providerId="ADAL" clId="{8838EFA0-67F8-436B-BAF0-23816CCF12F7}" dt="2025-01-03T13:26:25.120" v="3287"/>
          <ac:graphicFrameMkLst>
            <pc:docMk/>
            <pc:sldMk cId="2376806353" sldId="316"/>
            <ac:graphicFrameMk id="10" creationId="{DD2344A0-CA84-FCE4-3B77-551BBDBE8630}"/>
          </ac:graphicFrameMkLst>
        </pc:graphicFrameChg>
        <pc:graphicFrameChg chg="add mod">
          <ac:chgData name="Rodrigues, Denner (LatAm)" userId="779a4391-0a86-405c-b7ca-5251da927981" providerId="ADAL" clId="{8838EFA0-67F8-436B-BAF0-23816CCF12F7}" dt="2025-01-03T13:26:57.664" v="3291" actId="1076"/>
          <ac:graphicFrameMkLst>
            <pc:docMk/>
            <pc:sldMk cId="2376806353" sldId="316"/>
            <ac:graphicFrameMk id="11" creationId="{4C277E16-C33B-0B7C-F704-F551F80289A1}"/>
          </ac:graphicFrameMkLst>
        </pc:graphicFrameChg>
      </pc:sldChg>
      <pc:sldChg chg="del">
        <pc:chgData name="Rodrigues, Denner (LatAm)" userId="779a4391-0a86-405c-b7ca-5251da927981" providerId="ADAL" clId="{8838EFA0-67F8-436B-BAF0-23816CCF12F7}" dt="2025-01-03T12:14:25.962" v="6" actId="47"/>
        <pc:sldMkLst>
          <pc:docMk/>
          <pc:sldMk cId="2932702753" sldId="316"/>
        </pc:sldMkLst>
      </pc:sldChg>
      <pc:sldChg chg="del">
        <pc:chgData name="Rodrigues, Denner (LatAm)" userId="779a4391-0a86-405c-b7ca-5251da927981" providerId="ADAL" clId="{8838EFA0-67F8-436B-BAF0-23816CCF12F7}" dt="2025-01-03T12:14:27.215" v="10" actId="47"/>
        <pc:sldMkLst>
          <pc:docMk/>
          <pc:sldMk cId="1849815196" sldId="317"/>
        </pc:sldMkLst>
      </pc:sldChg>
      <pc:sldChg chg="addSp delSp modSp add mod ord delAnim modAnim">
        <pc:chgData name="Rodrigues, Denner (LatAm)" userId="779a4391-0a86-405c-b7ca-5251da927981" providerId="ADAL" clId="{8838EFA0-67F8-436B-BAF0-23816CCF12F7}" dt="2025-01-03T13:35:22.345" v="3376" actId="20577"/>
        <pc:sldMkLst>
          <pc:docMk/>
          <pc:sldMk cId="3308884107" sldId="317"/>
        </pc:sldMkLst>
        <pc:spChg chg="mod">
          <ac:chgData name="Rodrigues, Denner (LatAm)" userId="779a4391-0a86-405c-b7ca-5251da927981" providerId="ADAL" clId="{8838EFA0-67F8-436B-BAF0-23816CCF12F7}" dt="2025-01-03T13:34:22.636" v="3362" actId="20577"/>
          <ac:spMkLst>
            <pc:docMk/>
            <pc:sldMk cId="3308884107" sldId="317"/>
            <ac:spMk id="2" creationId="{94F80E9F-23B9-37C8-4E3A-F8EFF64F37E6}"/>
          </ac:spMkLst>
        </pc:spChg>
        <pc:spChg chg="add mod">
          <ac:chgData name="Rodrigues, Denner (LatAm)" userId="779a4391-0a86-405c-b7ca-5251da927981" providerId="ADAL" clId="{8838EFA0-67F8-436B-BAF0-23816CCF12F7}" dt="2025-01-03T13:35:22.345" v="3376" actId="20577"/>
          <ac:spMkLst>
            <pc:docMk/>
            <pc:sldMk cId="3308884107" sldId="317"/>
            <ac:spMk id="7" creationId="{A81A4208-9597-D7BE-96E2-61C94AF0367F}"/>
          </ac:spMkLst>
        </pc:spChg>
        <pc:spChg chg="del mod">
          <ac:chgData name="Rodrigues, Denner (LatAm)" userId="779a4391-0a86-405c-b7ca-5251da927981" providerId="ADAL" clId="{8838EFA0-67F8-436B-BAF0-23816CCF12F7}" dt="2025-01-03T13:25:50.162" v="3285" actId="478"/>
          <ac:spMkLst>
            <pc:docMk/>
            <pc:sldMk cId="3308884107" sldId="317"/>
            <ac:spMk id="12" creationId="{E10E34E3-6236-17EF-0607-254F28D61C9C}"/>
          </ac:spMkLst>
        </pc:spChg>
        <pc:graphicFrameChg chg="add mod">
          <ac:chgData name="Rodrigues, Denner (LatAm)" userId="779a4391-0a86-405c-b7ca-5251da927981" providerId="ADAL" clId="{8838EFA0-67F8-436B-BAF0-23816CCF12F7}" dt="2025-01-03T13:32:18.504" v="3302"/>
          <ac:graphicFrameMkLst>
            <pc:docMk/>
            <pc:sldMk cId="3308884107" sldId="317"/>
            <ac:graphicFrameMk id="3" creationId="{B4934DA4-0FFA-C3FF-7B26-A6F294320605}"/>
          </ac:graphicFrameMkLst>
        </pc:graphicFrameChg>
        <pc:graphicFrameChg chg="add mod">
          <ac:chgData name="Rodrigues, Denner (LatAm)" userId="779a4391-0a86-405c-b7ca-5251da927981" providerId="ADAL" clId="{8838EFA0-67F8-436B-BAF0-23816CCF12F7}" dt="2025-01-03T13:32:20.265" v="3303"/>
          <ac:graphicFrameMkLst>
            <pc:docMk/>
            <pc:sldMk cId="3308884107" sldId="317"/>
            <ac:graphicFrameMk id="5" creationId="{E68B1AE5-E561-4219-8343-55677D47389A}"/>
          </ac:graphicFrameMkLst>
        </pc:graphicFrameChg>
        <pc:graphicFrameChg chg="add del mod modGraphic">
          <ac:chgData name="Rodrigues, Denner (LatAm)" userId="779a4391-0a86-405c-b7ca-5251da927981" providerId="ADAL" clId="{8838EFA0-67F8-436B-BAF0-23816CCF12F7}" dt="2025-01-03T13:35:02.090" v="3364" actId="478"/>
          <ac:graphicFrameMkLst>
            <pc:docMk/>
            <pc:sldMk cId="3308884107" sldId="317"/>
            <ac:graphicFrameMk id="6" creationId="{2BB6AE04-22EA-18B8-E090-1FAD9757942A}"/>
          </ac:graphicFrameMkLst>
        </pc:graphicFrameChg>
        <pc:graphicFrameChg chg="add mod">
          <ac:chgData name="Rodrigues, Denner (LatAm)" userId="779a4391-0a86-405c-b7ca-5251da927981" providerId="ADAL" clId="{8838EFA0-67F8-436B-BAF0-23816CCF12F7}" dt="2025-01-03T13:35:05.215" v="3365"/>
          <ac:graphicFrameMkLst>
            <pc:docMk/>
            <pc:sldMk cId="3308884107" sldId="317"/>
            <ac:graphicFrameMk id="8" creationId="{39EC58DF-6FF5-2DCA-72FA-6A8338FC3645}"/>
          </ac:graphicFrameMkLst>
        </pc:graphicFrameChg>
        <pc:graphicFrameChg chg="add mod">
          <ac:chgData name="Rodrigues, Denner (LatAm)" userId="779a4391-0a86-405c-b7ca-5251da927981" providerId="ADAL" clId="{8838EFA0-67F8-436B-BAF0-23816CCF12F7}" dt="2025-01-03T13:35:14.901" v="3367" actId="1076"/>
          <ac:graphicFrameMkLst>
            <pc:docMk/>
            <pc:sldMk cId="3308884107" sldId="317"/>
            <ac:graphicFrameMk id="9" creationId="{FA6CC208-2ABB-FFC1-C976-ABEF84A5E6A6}"/>
          </ac:graphicFrameMkLst>
        </pc:graphicFrameChg>
        <pc:graphicFrameChg chg="del modGraphic">
          <ac:chgData name="Rodrigues, Denner (LatAm)" userId="779a4391-0a86-405c-b7ca-5251da927981" providerId="ADAL" clId="{8838EFA0-67F8-436B-BAF0-23816CCF12F7}" dt="2025-01-03T13:32:17.446" v="3301" actId="478"/>
          <ac:graphicFrameMkLst>
            <pc:docMk/>
            <pc:sldMk cId="3308884107" sldId="317"/>
            <ac:graphicFrameMk id="10" creationId="{1A54CAD9-7057-28F5-4729-C9C448F3F89C}"/>
          </ac:graphicFrameMkLst>
        </pc:graphicFrameChg>
      </pc:sldChg>
      <pc:sldChg chg="del">
        <pc:chgData name="Rodrigues, Denner (LatAm)" userId="779a4391-0a86-405c-b7ca-5251da927981" providerId="ADAL" clId="{8838EFA0-67F8-436B-BAF0-23816CCF12F7}" dt="2025-01-03T12:14:27.533" v="11" actId="47"/>
        <pc:sldMkLst>
          <pc:docMk/>
          <pc:sldMk cId="1323241366" sldId="318"/>
        </pc:sldMkLst>
      </pc:sldChg>
      <pc:sldChg chg="modSp add mod">
        <pc:chgData name="Rodrigues, Denner (LatAm)" userId="779a4391-0a86-405c-b7ca-5251da927981" providerId="ADAL" clId="{8838EFA0-67F8-436B-BAF0-23816CCF12F7}" dt="2025-01-03T13:43:28.772" v="3580" actId="1076"/>
        <pc:sldMkLst>
          <pc:docMk/>
          <pc:sldMk cId="1384007710" sldId="318"/>
        </pc:sldMkLst>
        <pc:graphicFrameChg chg="mod">
          <ac:chgData name="Rodrigues, Denner (LatAm)" userId="779a4391-0a86-405c-b7ca-5251da927981" providerId="ADAL" clId="{8838EFA0-67F8-436B-BAF0-23816CCF12F7}" dt="2025-01-03T13:43:28.772" v="3580" actId="1076"/>
          <ac:graphicFrameMkLst>
            <pc:docMk/>
            <pc:sldMk cId="1384007710" sldId="318"/>
            <ac:graphicFrameMk id="6" creationId="{D17DC77F-E6A7-86E4-9E6F-BDE36EDAED71}"/>
          </ac:graphicFrameMkLst>
        </pc:graphicFrameChg>
      </pc:sldChg>
      <pc:sldChg chg="del">
        <pc:chgData name="Rodrigues, Denner (LatAm)" userId="779a4391-0a86-405c-b7ca-5251da927981" providerId="ADAL" clId="{8838EFA0-67F8-436B-BAF0-23816CCF12F7}" dt="2025-01-03T12:14:27.895" v="12" actId="47"/>
        <pc:sldMkLst>
          <pc:docMk/>
          <pc:sldMk cId="2234832296" sldId="319"/>
        </pc:sldMkLst>
      </pc:sldChg>
      <pc:sldChg chg="addSp delSp modSp add mod">
        <pc:chgData name="Rodrigues, Denner (LatAm)" userId="779a4391-0a86-405c-b7ca-5251da927981" providerId="ADAL" clId="{8838EFA0-67F8-436B-BAF0-23816CCF12F7}" dt="2025-01-03T13:38:07.547" v="3391" actId="20577"/>
        <pc:sldMkLst>
          <pc:docMk/>
          <pc:sldMk cId="4159802288" sldId="319"/>
        </pc:sldMkLst>
        <pc:spChg chg="mod">
          <ac:chgData name="Rodrigues, Denner (LatAm)" userId="779a4391-0a86-405c-b7ca-5251da927981" providerId="ADAL" clId="{8838EFA0-67F8-436B-BAF0-23816CCF12F7}" dt="2025-01-03T13:37:09.197" v="3381" actId="20577"/>
          <ac:spMkLst>
            <pc:docMk/>
            <pc:sldMk cId="4159802288" sldId="319"/>
            <ac:spMk id="2" creationId="{010C203C-02BE-4B18-FE69-DC4FE87FE682}"/>
          </ac:spMkLst>
        </pc:spChg>
        <pc:spChg chg="mod">
          <ac:chgData name="Rodrigues, Denner (LatAm)" userId="779a4391-0a86-405c-b7ca-5251da927981" providerId="ADAL" clId="{8838EFA0-67F8-436B-BAF0-23816CCF12F7}" dt="2025-01-03T13:38:07.547" v="3391" actId="20577"/>
          <ac:spMkLst>
            <pc:docMk/>
            <pc:sldMk cId="4159802288" sldId="319"/>
            <ac:spMk id="7" creationId="{275A4B2A-6059-6F30-A58F-771A25F71AAB}"/>
          </ac:spMkLst>
        </pc:spChg>
        <pc:graphicFrameChg chg="add del mod">
          <ac:chgData name="Rodrigues, Denner (LatAm)" userId="779a4391-0a86-405c-b7ca-5251da927981" providerId="ADAL" clId="{8838EFA0-67F8-436B-BAF0-23816CCF12F7}" dt="2025-01-03T13:37:47.678" v="3386" actId="478"/>
          <ac:graphicFrameMkLst>
            <pc:docMk/>
            <pc:sldMk cId="4159802288" sldId="319"/>
            <ac:graphicFrameMk id="3" creationId="{0A5C47E7-6633-31B9-CF98-D5855D8AB022}"/>
          </ac:graphicFrameMkLst>
        </pc:graphicFrameChg>
        <pc:graphicFrameChg chg="add mod">
          <ac:chgData name="Rodrigues, Denner (LatAm)" userId="779a4391-0a86-405c-b7ca-5251da927981" providerId="ADAL" clId="{8838EFA0-67F8-436B-BAF0-23816CCF12F7}" dt="2025-01-03T13:37:56.895" v="3387"/>
          <ac:graphicFrameMkLst>
            <pc:docMk/>
            <pc:sldMk cId="4159802288" sldId="319"/>
            <ac:graphicFrameMk id="5" creationId="{13359671-96F9-EAAA-114B-A16A7F18C485}"/>
          </ac:graphicFrameMkLst>
        </pc:graphicFrameChg>
        <pc:graphicFrameChg chg="del modGraphic">
          <ac:chgData name="Rodrigues, Denner (LatAm)" userId="779a4391-0a86-405c-b7ca-5251da927981" providerId="ADAL" clId="{8838EFA0-67F8-436B-BAF0-23816CCF12F7}" dt="2025-01-03T13:37:33.892" v="3383" actId="478"/>
          <ac:graphicFrameMkLst>
            <pc:docMk/>
            <pc:sldMk cId="4159802288" sldId="319"/>
            <ac:graphicFrameMk id="6" creationId="{55C50827-7978-928C-44CA-F9747AECFDA8}"/>
          </ac:graphicFrameMkLst>
        </pc:graphicFrameChg>
        <pc:graphicFrameChg chg="add mod">
          <ac:chgData name="Rodrigues, Denner (LatAm)" userId="779a4391-0a86-405c-b7ca-5251da927981" providerId="ADAL" clId="{8838EFA0-67F8-436B-BAF0-23816CCF12F7}" dt="2025-01-03T13:38:02.412" v="3389" actId="1076"/>
          <ac:graphicFrameMkLst>
            <pc:docMk/>
            <pc:sldMk cId="4159802288" sldId="319"/>
            <ac:graphicFrameMk id="8" creationId="{F819BFF1-838D-D813-9E6E-E5CB8FC13F8A}"/>
          </ac:graphicFrameMkLst>
        </pc:graphicFrameChg>
      </pc:sldChg>
      <pc:sldChg chg="addSp delSp modSp add mod">
        <pc:chgData name="Rodrigues, Denner (LatAm)" userId="779a4391-0a86-405c-b7ca-5251da927981" providerId="ADAL" clId="{8838EFA0-67F8-436B-BAF0-23816CCF12F7}" dt="2025-01-03T13:39:02.380" v="3399" actId="20577"/>
        <pc:sldMkLst>
          <pc:docMk/>
          <pc:sldMk cId="603474562" sldId="320"/>
        </pc:sldMkLst>
        <pc:spChg chg="mod">
          <ac:chgData name="Rodrigues, Denner (LatAm)" userId="779a4391-0a86-405c-b7ca-5251da927981" providerId="ADAL" clId="{8838EFA0-67F8-436B-BAF0-23816CCF12F7}" dt="2025-01-03T13:38:22.095" v="3394" actId="20577"/>
          <ac:spMkLst>
            <pc:docMk/>
            <pc:sldMk cId="603474562" sldId="320"/>
            <ac:spMk id="2" creationId="{3A4BED63-09E2-E9BF-46B7-7C1E108A256A}"/>
          </ac:spMkLst>
        </pc:spChg>
        <pc:spChg chg="mod">
          <ac:chgData name="Rodrigues, Denner (LatAm)" userId="779a4391-0a86-405c-b7ca-5251da927981" providerId="ADAL" clId="{8838EFA0-67F8-436B-BAF0-23816CCF12F7}" dt="2025-01-03T13:39:02.380" v="3399" actId="20577"/>
          <ac:spMkLst>
            <pc:docMk/>
            <pc:sldMk cId="603474562" sldId="320"/>
            <ac:spMk id="7" creationId="{48212515-210D-08A8-2394-8FF2CA8D9623}"/>
          </ac:spMkLst>
        </pc:spChg>
        <pc:graphicFrameChg chg="add mod">
          <ac:chgData name="Rodrigues, Denner (LatAm)" userId="779a4391-0a86-405c-b7ca-5251da927981" providerId="ADAL" clId="{8838EFA0-67F8-436B-BAF0-23816CCF12F7}" dt="2025-01-03T13:38:55.745" v="3397" actId="1076"/>
          <ac:graphicFrameMkLst>
            <pc:docMk/>
            <pc:sldMk cId="603474562" sldId="320"/>
            <ac:graphicFrameMk id="3" creationId="{C1607AE8-33B0-B5F1-7943-06FBCD66FFFE}"/>
          </ac:graphicFrameMkLst>
        </pc:graphicFrameChg>
        <pc:graphicFrameChg chg="del">
          <ac:chgData name="Rodrigues, Denner (LatAm)" userId="779a4391-0a86-405c-b7ca-5251da927981" providerId="ADAL" clId="{8838EFA0-67F8-436B-BAF0-23816CCF12F7}" dt="2025-01-03T13:38:48.795" v="3395" actId="478"/>
          <ac:graphicFrameMkLst>
            <pc:docMk/>
            <pc:sldMk cId="603474562" sldId="320"/>
            <ac:graphicFrameMk id="8" creationId="{D8DD3AAE-C563-FAAB-79DA-6A052F313638}"/>
          </ac:graphicFrameMkLst>
        </pc:graphicFrameChg>
      </pc:sldChg>
      <pc:sldChg chg="del">
        <pc:chgData name="Rodrigues, Denner (LatAm)" userId="779a4391-0a86-405c-b7ca-5251da927981" providerId="ADAL" clId="{8838EFA0-67F8-436B-BAF0-23816CCF12F7}" dt="2025-01-03T12:14:28.251" v="13" actId="47"/>
        <pc:sldMkLst>
          <pc:docMk/>
          <pc:sldMk cId="1232747428" sldId="320"/>
        </pc:sldMkLst>
      </pc:sldChg>
      <pc:sldChg chg="addSp delSp modSp add mod modNotesTx">
        <pc:chgData name="Rodrigues, Denner (LatAm)" userId="779a4391-0a86-405c-b7ca-5251da927981" providerId="ADAL" clId="{8838EFA0-67F8-436B-BAF0-23816CCF12F7}" dt="2025-01-03T13:42:41.793" v="3579" actId="20577"/>
        <pc:sldMkLst>
          <pc:docMk/>
          <pc:sldMk cId="1494553245" sldId="321"/>
        </pc:sldMkLst>
        <pc:spChg chg="mod">
          <ac:chgData name="Rodrigues, Denner (LatAm)" userId="779a4391-0a86-405c-b7ca-5251da927981" providerId="ADAL" clId="{8838EFA0-67F8-436B-BAF0-23816CCF12F7}" dt="2025-01-03T13:39:09.007" v="3402" actId="20577"/>
          <ac:spMkLst>
            <pc:docMk/>
            <pc:sldMk cId="1494553245" sldId="321"/>
            <ac:spMk id="2" creationId="{09379A38-E86F-7C87-CD78-F8F539CC4E42}"/>
          </ac:spMkLst>
        </pc:spChg>
        <pc:spChg chg="mod">
          <ac:chgData name="Rodrigues, Denner (LatAm)" userId="779a4391-0a86-405c-b7ca-5251da927981" providerId="ADAL" clId="{8838EFA0-67F8-436B-BAF0-23816CCF12F7}" dt="2025-01-03T13:41:31.937" v="3409" actId="20577"/>
          <ac:spMkLst>
            <pc:docMk/>
            <pc:sldMk cId="1494553245" sldId="321"/>
            <ac:spMk id="7" creationId="{91B85BFA-A936-0E4B-8360-9055B5FB6928}"/>
          </ac:spMkLst>
        </pc:spChg>
        <pc:graphicFrameChg chg="del">
          <ac:chgData name="Rodrigues, Denner (LatAm)" userId="779a4391-0a86-405c-b7ca-5251da927981" providerId="ADAL" clId="{8838EFA0-67F8-436B-BAF0-23816CCF12F7}" dt="2025-01-03T13:41:14.979" v="3403" actId="478"/>
          <ac:graphicFrameMkLst>
            <pc:docMk/>
            <pc:sldMk cId="1494553245" sldId="321"/>
            <ac:graphicFrameMk id="3" creationId="{14938569-0A0D-6FFF-2793-BF1A3250918B}"/>
          </ac:graphicFrameMkLst>
        </pc:graphicFrameChg>
        <pc:graphicFrameChg chg="add mod">
          <ac:chgData name="Rodrigues, Denner (LatAm)" userId="779a4391-0a86-405c-b7ca-5251da927981" providerId="ADAL" clId="{8838EFA0-67F8-436B-BAF0-23816CCF12F7}" dt="2025-01-03T13:41:16.312" v="3404"/>
          <ac:graphicFrameMkLst>
            <pc:docMk/>
            <pc:sldMk cId="1494553245" sldId="321"/>
            <ac:graphicFrameMk id="5" creationId="{A1F3DF9F-2FCB-EF00-C348-C36239D68646}"/>
          </ac:graphicFrameMkLst>
        </pc:graphicFrameChg>
        <pc:graphicFrameChg chg="add mod modGraphic">
          <ac:chgData name="Rodrigues, Denner (LatAm)" userId="779a4391-0a86-405c-b7ca-5251da927981" providerId="ADAL" clId="{8838EFA0-67F8-436B-BAF0-23816CCF12F7}" dt="2025-01-03T13:41:47.217" v="3410" actId="207"/>
          <ac:graphicFrameMkLst>
            <pc:docMk/>
            <pc:sldMk cId="1494553245" sldId="321"/>
            <ac:graphicFrameMk id="6" creationId="{E7E74EC6-0C10-F076-EBF5-3D05C4AA9C58}"/>
          </ac:graphicFrameMkLst>
        </pc:graphicFrameChg>
      </pc:sldChg>
      <pc:sldChg chg="del">
        <pc:chgData name="Rodrigues, Denner (LatAm)" userId="779a4391-0a86-405c-b7ca-5251da927981" providerId="ADAL" clId="{8838EFA0-67F8-436B-BAF0-23816CCF12F7}" dt="2025-01-03T12:14:28.645" v="14" actId="47"/>
        <pc:sldMkLst>
          <pc:docMk/>
          <pc:sldMk cId="2243585389" sldId="321"/>
        </pc:sldMkLst>
      </pc:sldChg>
      <pc:sldChg chg="del">
        <pc:chgData name="Rodrigues, Denner (LatAm)" userId="779a4391-0a86-405c-b7ca-5251da927981" providerId="ADAL" clId="{8838EFA0-67F8-436B-BAF0-23816CCF12F7}" dt="2025-01-03T12:14:29.017" v="15" actId="47"/>
        <pc:sldMkLst>
          <pc:docMk/>
          <pc:sldMk cId="1186703407" sldId="322"/>
        </pc:sldMkLst>
      </pc:sldChg>
      <pc:sldChg chg="modSp add mod ord modAnim">
        <pc:chgData name="Rodrigues, Denner (LatAm)" userId="779a4391-0a86-405c-b7ca-5251da927981" providerId="ADAL" clId="{8838EFA0-67F8-436B-BAF0-23816CCF12F7}" dt="2025-01-03T19:30:30.916" v="4577" actId="1076"/>
        <pc:sldMkLst>
          <pc:docMk/>
          <pc:sldMk cId="4141984070" sldId="322"/>
        </pc:sldMkLst>
        <pc:spChg chg="mod">
          <ac:chgData name="Rodrigues, Denner (LatAm)" userId="779a4391-0a86-405c-b7ca-5251da927981" providerId="ADAL" clId="{8838EFA0-67F8-436B-BAF0-23816CCF12F7}" dt="2025-01-03T19:30:30.916" v="4577" actId="1076"/>
          <ac:spMkLst>
            <pc:docMk/>
            <pc:sldMk cId="4141984070" sldId="322"/>
            <ac:spMk id="2" creationId="{FE2FB171-41F5-7F78-6D0A-846180B56105}"/>
          </ac:spMkLst>
        </pc:spChg>
        <pc:spChg chg="mod">
          <ac:chgData name="Rodrigues, Denner (LatAm)" userId="779a4391-0a86-405c-b7ca-5251da927981" providerId="ADAL" clId="{8838EFA0-67F8-436B-BAF0-23816CCF12F7}" dt="2025-01-03T13:52:13.515" v="3904" actId="20577"/>
          <ac:spMkLst>
            <pc:docMk/>
            <pc:sldMk cId="4141984070" sldId="322"/>
            <ac:spMk id="3" creationId="{0FDD88DB-C69F-1F41-D04F-1814B6D0F863}"/>
          </ac:spMkLst>
        </pc:spChg>
      </pc:sldChg>
      <pc:sldChg chg="modSp add mod modAnim">
        <pc:chgData name="Rodrigues, Denner (LatAm)" userId="779a4391-0a86-405c-b7ca-5251da927981" providerId="ADAL" clId="{8838EFA0-67F8-436B-BAF0-23816CCF12F7}" dt="2025-01-03T13:53:56.978" v="4001" actId="20577"/>
        <pc:sldMkLst>
          <pc:docMk/>
          <pc:sldMk cId="771803409" sldId="323"/>
        </pc:sldMkLst>
        <pc:spChg chg="mod">
          <ac:chgData name="Rodrigues, Denner (LatAm)" userId="779a4391-0a86-405c-b7ca-5251da927981" providerId="ADAL" clId="{8838EFA0-67F8-436B-BAF0-23816CCF12F7}" dt="2025-01-03T13:53:25.303" v="3938" actId="20577"/>
          <ac:spMkLst>
            <pc:docMk/>
            <pc:sldMk cId="771803409" sldId="323"/>
            <ac:spMk id="2" creationId="{DBAB6726-B597-FE2B-8DC6-2EB12C3DB43E}"/>
          </ac:spMkLst>
        </pc:spChg>
        <pc:spChg chg="mod">
          <ac:chgData name="Rodrigues, Denner (LatAm)" userId="779a4391-0a86-405c-b7ca-5251da927981" providerId="ADAL" clId="{8838EFA0-67F8-436B-BAF0-23816CCF12F7}" dt="2025-01-03T13:53:56.978" v="4001" actId="20577"/>
          <ac:spMkLst>
            <pc:docMk/>
            <pc:sldMk cId="771803409" sldId="323"/>
            <ac:spMk id="3" creationId="{437FF0E3-158F-0145-6829-D5CF8273F352}"/>
          </ac:spMkLst>
        </pc:spChg>
      </pc:sldChg>
      <pc:sldChg chg="del">
        <pc:chgData name="Rodrigues, Denner (LatAm)" userId="779a4391-0a86-405c-b7ca-5251da927981" providerId="ADAL" clId="{8838EFA0-67F8-436B-BAF0-23816CCF12F7}" dt="2025-01-03T12:14:29.462" v="16" actId="47"/>
        <pc:sldMkLst>
          <pc:docMk/>
          <pc:sldMk cId="1952756999" sldId="323"/>
        </pc:sldMkLst>
      </pc:sldChg>
      <pc:sldChg chg="del">
        <pc:chgData name="Rodrigues, Denner (LatAm)" userId="779a4391-0a86-405c-b7ca-5251da927981" providerId="ADAL" clId="{8838EFA0-67F8-436B-BAF0-23816CCF12F7}" dt="2025-01-03T12:14:21.712" v="2" actId="47"/>
        <pc:sldMkLst>
          <pc:docMk/>
          <pc:sldMk cId="2850802609" sldId="324"/>
        </pc:sldMkLst>
      </pc:sldChg>
      <pc:sldChg chg="modSp add mod">
        <pc:chgData name="Rodrigues, Denner (LatAm)" userId="779a4391-0a86-405c-b7ca-5251da927981" providerId="ADAL" clId="{8838EFA0-67F8-436B-BAF0-23816CCF12F7}" dt="2025-01-03T13:54:07.345" v="4019" actId="20577"/>
        <pc:sldMkLst>
          <pc:docMk/>
          <pc:sldMk cId="3119255487" sldId="324"/>
        </pc:sldMkLst>
        <pc:spChg chg="mod">
          <ac:chgData name="Rodrigues, Denner (LatAm)" userId="779a4391-0a86-405c-b7ca-5251da927981" providerId="ADAL" clId="{8838EFA0-67F8-436B-BAF0-23816CCF12F7}" dt="2025-01-03T13:53:32.529" v="3951" actId="20577"/>
          <ac:spMkLst>
            <pc:docMk/>
            <pc:sldMk cId="3119255487" sldId="324"/>
            <ac:spMk id="2" creationId="{FAD24D4F-5C25-806A-9BD4-00C0BC8B8BFC}"/>
          </ac:spMkLst>
        </pc:spChg>
        <pc:spChg chg="mod">
          <ac:chgData name="Rodrigues, Denner (LatAm)" userId="779a4391-0a86-405c-b7ca-5251da927981" providerId="ADAL" clId="{8838EFA0-67F8-436B-BAF0-23816CCF12F7}" dt="2025-01-03T13:54:07.345" v="4019" actId="20577"/>
          <ac:spMkLst>
            <pc:docMk/>
            <pc:sldMk cId="3119255487" sldId="324"/>
            <ac:spMk id="3" creationId="{76636B58-E5EF-EEF5-310E-28AFC4D832C0}"/>
          </ac:spMkLst>
        </pc:spChg>
      </pc:sldChg>
      <pc:sldChg chg="modSp add mod">
        <pc:chgData name="Rodrigues, Denner (LatAm)" userId="779a4391-0a86-405c-b7ca-5251da927981" providerId="ADAL" clId="{8838EFA0-67F8-436B-BAF0-23816CCF12F7}" dt="2025-01-03T13:54:18.145" v="4038" actId="20577"/>
        <pc:sldMkLst>
          <pc:docMk/>
          <pc:sldMk cId="128609644" sldId="325"/>
        </pc:sldMkLst>
        <pc:spChg chg="mod">
          <ac:chgData name="Rodrigues, Denner (LatAm)" userId="779a4391-0a86-405c-b7ca-5251da927981" providerId="ADAL" clId="{8838EFA0-67F8-436B-BAF0-23816CCF12F7}" dt="2025-01-03T13:53:41.379" v="3966" actId="20577"/>
          <ac:spMkLst>
            <pc:docMk/>
            <pc:sldMk cId="128609644" sldId="325"/>
            <ac:spMk id="2" creationId="{FC6C0AAE-8A92-9FEA-CB70-BF40CC29A636}"/>
          </ac:spMkLst>
        </pc:spChg>
        <pc:spChg chg="mod">
          <ac:chgData name="Rodrigues, Denner (LatAm)" userId="779a4391-0a86-405c-b7ca-5251da927981" providerId="ADAL" clId="{8838EFA0-67F8-436B-BAF0-23816CCF12F7}" dt="2025-01-03T13:54:18.145" v="4038" actId="20577"/>
          <ac:spMkLst>
            <pc:docMk/>
            <pc:sldMk cId="128609644" sldId="325"/>
            <ac:spMk id="3" creationId="{67D3D9DE-45D8-9AB2-E58F-15311E207C7D}"/>
          </ac:spMkLst>
        </pc:spChg>
      </pc:sldChg>
      <pc:sldChg chg="del">
        <pc:chgData name="Rodrigues, Denner (LatAm)" userId="779a4391-0a86-405c-b7ca-5251da927981" providerId="ADAL" clId="{8838EFA0-67F8-436B-BAF0-23816CCF12F7}" dt="2025-01-03T12:14:20.879" v="1" actId="47"/>
        <pc:sldMkLst>
          <pc:docMk/>
          <pc:sldMk cId="1835722893" sldId="325"/>
        </pc:sldMkLst>
      </pc:sldChg>
      <pc:sldChg chg="add">
        <pc:chgData name="Rodrigues, Denner (LatAm)" userId="779a4391-0a86-405c-b7ca-5251da927981" providerId="ADAL" clId="{8838EFA0-67F8-436B-BAF0-23816CCF12F7}" dt="2025-01-03T13:55:19.491" v="4147"/>
        <pc:sldMkLst>
          <pc:docMk/>
          <pc:sldMk cId="2123244828" sldId="326"/>
        </pc:sldMkLst>
      </pc:sldChg>
      <pc:sldChg chg="del">
        <pc:chgData name="Rodrigues, Denner (LatAm)" userId="779a4391-0a86-405c-b7ca-5251da927981" providerId="ADAL" clId="{8838EFA0-67F8-436B-BAF0-23816CCF12F7}" dt="2025-01-03T12:14:26.278" v="7" actId="47"/>
        <pc:sldMkLst>
          <pc:docMk/>
          <pc:sldMk cId="4098515137" sldId="326"/>
        </pc:sldMkLst>
      </pc:sldChg>
      <pc:sldChg chg="del">
        <pc:chgData name="Rodrigues, Denner (LatAm)" userId="779a4391-0a86-405c-b7ca-5251da927981" providerId="ADAL" clId="{8838EFA0-67F8-436B-BAF0-23816CCF12F7}" dt="2025-01-03T12:14:26.580" v="8" actId="47"/>
        <pc:sldMkLst>
          <pc:docMk/>
          <pc:sldMk cId="622101802" sldId="327"/>
        </pc:sldMkLst>
      </pc:sldChg>
      <pc:sldChg chg="add">
        <pc:chgData name="Rodrigues, Denner (LatAm)" userId="779a4391-0a86-405c-b7ca-5251da927981" providerId="ADAL" clId="{8838EFA0-67F8-436B-BAF0-23816CCF12F7}" dt="2025-01-03T13:55:24.212" v="4149"/>
        <pc:sldMkLst>
          <pc:docMk/>
          <pc:sldMk cId="2790520198" sldId="327"/>
        </pc:sldMkLst>
      </pc:sldChg>
      <pc:sldChg chg="del">
        <pc:chgData name="Rodrigues, Denner (LatAm)" userId="779a4391-0a86-405c-b7ca-5251da927981" providerId="ADAL" clId="{8838EFA0-67F8-436B-BAF0-23816CCF12F7}" dt="2025-01-03T12:14:26.929" v="9" actId="47"/>
        <pc:sldMkLst>
          <pc:docMk/>
          <pc:sldMk cId="292608241" sldId="328"/>
        </pc:sldMkLst>
      </pc:sldChg>
    </pc:docChg>
  </pc:docChgLst>
  <pc:docChgLst>
    <pc:chgData name="Dagostim, Alline (LatAm)" userId="34767bd3-36db-42a5-a893-134a0b1c1060" providerId="ADAL" clId="{CBB43088-E675-4187-8D58-445BC9803FEF}"/>
    <pc:docChg chg="undo custSel addSld delSld modSld">
      <pc:chgData name="Dagostim, Alline (LatAm)" userId="34767bd3-36db-42a5-a893-134a0b1c1060" providerId="ADAL" clId="{CBB43088-E675-4187-8D58-445BC9803FEF}" dt="2024-11-28T02:21:57.579" v="1224"/>
      <pc:docMkLst>
        <pc:docMk/>
      </pc:docMkLst>
      <pc:sldChg chg="modSp mod">
        <pc:chgData name="Dagostim, Alline (LatAm)" userId="34767bd3-36db-42a5-a893-134a0b1c1060" providerId="ADAL" clId="{CBB43088-E675-4187-8D58-445BC9803FEF}" dt="2024-11-27T16:39:17.795" v="196" actId="20577"/>
        <pc:sldMkLst>
          <pc:docMk/>
          <pc:sldMk cId="3236582699" sldId="285"/>
        </pc:sldMkLst>
        <pc:spChg chg="mod">
          <ac:chgData name="Dagostim, Alline (LatAm)" userId="34767bd3-36db-42a5-a893-134a0b1c1060" providerId="ADAL" clId="{CBB43088-E675-4187-8D58-445BC9803FEF}" dt="2024-11-27T14:59:52.653" v="172" actId="20577"/>
          <ac:spMkLst>
            <pc:docMk/>
            <pc:sldMk cId="3236582699" sldId="285"/>
            <ac:spMk id="5" creationId="{A7B740C8-D835-2B70-7AD0-CFA013B00A5C}"/>
          </ac:spMkLst>
        </pc:spChg>
        <pc:spChg chg="mod">
          <ac:chgData name="Dagostim, Alline (LatAm)" userId="34767bd3-36db-42a5-a893-134a0b1c1060" providerId="ADAL" clId="{CBB43088-E675-4187-8D58-445BC9803FEF}" dt="2024-11-27T16:39:17.795" v="196" actId="20577"/>
          <ac:spMkLst>
            <pc:docMk/>
            <pc:sldMk cId="3236582699" sldId="285"/>
            <ac:spMk id="6" creationId="{D84002AD-1182-F887-8060-1562DC394BAA}"/>
          </ac:spMkLst>
        </pc:spChg>
      </pc:sldChg>
      <pc:sldChg chg="modSp mod">
        <pc:chgData name="Dagostim, Alline (LatAm)" userId="34767bd3-36db-42a5-a893-134a0b1c1060" providerId="ADAL" clId="{CBB43088-E675-4187-8D58-445BC9803FEF}" dt="2024-11-27T15:00:01.128" v="182" actId="20577"/>
        <pc:sldMkLst>
          <pc:docMk/>
          <pc:sldMk cId="2770752040" sldId="291"/>
        </pc:sldMkLst>
        <pc:spChg chg="mod">
          <ac:chgData name="Dagostim, Alline (LatAm)" userId="34767bd3-36db-42a5-a893-134a0b1c1060" providerId="ADAL" clId="{CBB43088-E675-4187-8D58-445BC9803FEF}" dt="2024-11-27T15:00:01.128" v="182" actId="20577"/>
          <ac:spMkLst>
            <pc:docMk/>
            <pc:sldMk cId="2770752040" sldId="291"/>
            <ac:spMk id="3" creationId="{B5449DAE-3289-FD50-CDB3-33882D9ADAEA}"/>
          </ac:spMkLst>
        </pc:spChg>
      </pc:sldChg>
      <pc:sldChg chg="addSp delSp modSp mod">
        <pc:chgData name="Dagostim, Alline (LatAm)" userId="34767bd3-36db-42a5-a893-134a0b1c1060" providerId="ADAL" clId="{CBB43088-E675-4187-8D58-445BC9803FEF}" dt="2024-11-28T02:21:57.579" v="1224"/>
        <pc:sldMkLst>
          <pc:docMk/>
          <pc:sldMk cId="3707238143" sldId="297"/>
        </pc:sldMkLst>
        <pc:spChg chg="mod">
          <ac:chgData name="Dagostim, Alline (LatAm)" userId="34767bd3-36db-42a5-a893-134a0b1c1060" providerId="ADAL" clId="{CBB43088-E675-4187-8D58-445BC9803FEF}" dt="2024-11-27T11:06:03.729" v="56" actId="20577"/>
          <ac:spMkLst>
            <pc:docMk/>
            <pc:sldMk cId="3707238143" sldId="297"/>
            <ac:spMk id="3" creationId="{346C976C-3893-DCBD-5C86-B64A00A9667B}"/>
          </ac:spMkLst>
        </pc:spChg>
        <pc:spChg chg="add mod">
          <ac:chgData name="Dagostim, Alline (LatAm)" userId="34767bd3-36db-42a5-a893-134a0b1c1060" providerId="ADAL" clId="{CBB43088-E675-4187-8D58-445BC9803FEF}" dt="2024-11-28T02:21:57.579" v="1224"/>
          <ac:spMkLst>
            <pc:docMk/>
            <pc:sldMk cId="3707238143" sldId="297"/>
            <ac:spMk id="4" creationId="{85A8C89F-4389-7879-D616-6CEA57AEFB10}"/>
          </ac:spMkLst>
        </pc:spChg>
        <pc:spChg chg="del">
          <ac:chgData name="Dagostim, Alline (LatAm)" userId="34767bd3-36db-42a5-a893-134a0b1c1060" providerId="ADAL" clId="{CBB43088-E675-4187-8D58-445BC9803FEF}" dt="2024-11-28T02:21:41.141" v="1223" actId="21"/>
          <ac:spMkLst>
            <pc:docMk/>
            <pc:sldMk cId="3707238143" sldId="297"/>
            <ac:spMk id="5" creationId="{85A8C89F-4389-7879-D616-6CEA57AEFB10}"/>
          </ac:spMkLst>
        </pc:spChg>
      </pc:sldChg>
      <pc:sldChg chg="addSp delSp modSp add mod modAnim">
        <pc:chgData name="Dagostim, Alline (LatAm)" userId="34767bd3-36db-42a5-a893-134a0b1c1060" providerId="ADAL" clId="{CBB43088-E675-4187-8D58-445BC9803FEF}" dt="2024-11-28T02:21:28.797" v="1222" actId="113"/>
        <pc:sldMkLst>
          <pc:docMk/>
          <pc:sldMk cId="2087026230" sldId="313"/>
        </pc:sldMkLst>
        <pc:spChg chg="mod">
          <ac:chgData name="Dagostim, Alline (LatAm)" userId="34767bd3-36db-42a5-a893-134a0b1c1060" providerId="ADAL" clId="{CBB43088-E675-4187-8D58-445BC9803FEF}" dt="2024-11-27T16:40:16.593" v="240" actId="207"/>
          <ac:spMkLst>
            <pc:docMk/>
            <pc:sldMk cId="2087026230" sldId="313"/>
            <ac:spMk id="5" creationId="{A7B740C8-D835-2B70-7AD0-CFA013B00A5C}"/>
          </ac:spMkLst>
        </pc:spChg>
        <pc:spChg chg="mod">
          <ac:chgData name="Dagostim, Alline (LatAm)" userId="34767bd3-36db-42a5-a893-134a0b1c1060" providerId="ADAL" clId="{CBB43088-E675-4187-8D58-445BC9803FEF}" dt="2024-11-28T02:21:28.797" v="1222" actId="113"/>
          <ac:spMkLst>
            <pc:docMk/>
            <pc:sldMk cId="2087026230" sldId="313"/>
            <ac:spMk id="6" creationId="{D84002AD-1182-F887-8060-1562DC394BAA}"/>
          </ac:spMkLst>
        </pc:spChg>
        <pc:spChg chg="add del">
          <ac:chgData name="Dagostim, Alline (LatAm)" userId="34767bd3-36db-42a5-a893-134a0b1c1060" providerId="ADAL" clId="{CBB43088-E675-4187-8D58-445BC9803FEF}" dt="2024-11-27T16:42:58.275" v="310" actId="22"/>
          <ac:spMkLst>
            <pc:docMk/>
            <pc:sldMk cId="2087026230" sldId="313"/>
            <ac:spMk id="8" creationId="{A432898B-B728-C3A6-D542-8D02523150EB}"/>
          </ac:spMkLst>
        </pc:spChg>
        <pc:spChg chg="add mod">
          <ac:chgData name="Dagostim, Alline (LatAm)" userId="34767bd3-36db-42a5-a893-134a0b1c1060" providerId="ADAL" clId="{CBB43088-E675-4187-8D58-445BC9803FEF}" dt="2024-11-27T16:43:23.668" v="315" actId="1076"/>
          <ac:spMkLst>
            <pc:docMk/>
            <pc:sldMk cId="2087026230" sldId="313"/>
            <ac:spMk id="10" creationId="{5C8D20D6-12EB-7641-A782-F8B887403C9F}"/>
          </ac:spMkLst>
        </pc:spChg>
        <pc:picChg chg="add mod">
          <ac:chgData name="Dagostim, Alline (LatAm)" userId="34767bd3-36db-42a5-a893-134a0b1c1060" providerId="ADAL" clId="{CBB43088-E675-4187-8D58-445BC9803FEF}" dt="2024-11-27T16:42:41.412" v="308" actId="1076"/>
          <ac:picMkLst>
            <pc:docMk/>
            <pc:sldMk cId="2087026230" sldId="313"/>
            <ac:picMk id="4" creationId="{9F5FC431-765A-C69A-243C-F357642ED415}"/>
          </ac:picMkLst>
        </pc:picChg>
      </pc:sldChg>
      <pc:sldChg chg="delSp modSp add mod modAnim">
        <pc:chgData name="Dagostim, Alline (LatAm)" userId="34767bd3-36db-42a5-a893-134a0b1c1060" providerId="ADAL" clId="{CBB43088-E675-4187-8D58-445BC9803FEF}" dt="2024-11-28T02:21:18.037" v="1219" actId="113"/>
        <pc:sldMkLst>
          <pc:docMk/>
          <pc:sldMk cId="4194320615" sldId="314"/>
        </pc:sldMkLst>
        <pc:spChg chg="mod">
          <ac:chgData name="Dagostim, Alline (LatAm)" userId="34767bd3-36db-42a5-a893-134a0b1c1060" providerId="ADAL" clId="{CBB43088-E675-4187-8D58-445BC9803FEF}" dt="2024-11-28T02:21:18.037" v="1219" actId="113"/>
          <ac:spMkLst>
            <pc:docMk/>
            <pc:sldMk cId="4194320615" sldId="314"/>
            <ac:spMk id="6" creationId="{D84002AD-1182-F887-8060-1562DC394BAA}"/>
          </ac:spMkLst>
        </pc:spChg>
        <pc:spChg chg="del">
          <ac:chgData name="Dagostim, Alline (LatAm)" userId="34767bd3-36db-42a5-a893-134a0b1c1060" providerId="ADAL" clId="{CBB43088-E675-4187-8D58-445BC9803FEF}" dt="2024-11-27T16:44:49.258" v="329" actId="478"/>
          <ac:spMkLst>
            <pc:docMk/>
            <pc:sldMk cId="4194320615" sldId="314"/>
            <ac:spMk id="10" creationId="{5C8D20D6-12EB-7641-A782-F8B887403C9F}"/>
          </ac:spMkLst>
        </pc:spChg>
        <pc:picChg chg="del">
          <ac:chgData name="Dagostim, Alline (LatAm)" userId="34767bd3-36db-42a5-a893-134a0b1c1060" providerId="ADAL" clId="{CBB43088-E675-4187-8D58-445BC9803FEF}" dt="2024-11-27T16:44:48.493" v="328" actId="478"/>
          <ac:picMkLst>
            <pc:docMk/>
            <pc:sldMk cId="4194320615" sldId="314"/>
            <ac:picMk id="4" creationId="{9F5FC431-765A-C69A-243C-F357642ED415}"/>
          </ac:picMkLst>
        </pc:picChg>
      </pc:sldChg>
      <pc:sldChg chg="modSp add mod">
        <pc:chgData name="Dagostim, Alline (LatAm)" userId="34767bd3-36db-42a5-a893-134a0b1c1060" providerId="ADAL" clId="{CBB43088-E675-4187-8D58-445BC9803FEF}" dt="2024-11-28T02:21:21.418" v="1220" actId="113"/>
        <pc:sldMkLst>
          <pc:docMk/>
          <pc:sldMk cId="3211858526" sldId="315"/>
        </pc:sldMkLst>
        <pc:spChg chg="mod">
          <ac:chgData name="Dagostim, Alline (LatAm)" userId="34767bd3-36db-42a5-a893-134a0b1c1060" providerId="ADAL" clId="{CBB43088-E675-4187-8D58-445BC9803FEF}" dt="2024-11-28T02:21:21.418" v="1220" actId="113"/>
          <ac:spMkLst>
            <pc:docMk/>
            <pc:sldMk cId="3211858526" sldId="315"/>
            <ac:spMk id="6" creationId="{D84002AD-1182-F887-8060-1562DC394BAA}"/>
          </ac:spMkLst>
        </pc:spChg>
      </pc:sldChg>
      <pc:sldChg chg="addSp delSp modSp add mod modAnim">
        <pc:chgData name="Dagostim, Alline (LatAm)" userId="34767bd3-36db-42a5-a893-134a0b1c1060" providerId="ADAL" clId="{CBB43088-E675-4187-8D58-445BC9803FEF}" dt="2024-11-28T02:21:23.596" v="1221" actId="113"/>
        <pc:sldMkLst>
          <pc:docMk/>
          <pc:sldMk cId="2932702753" sldId="316"/>
        </pc:sldMkLst>
        <pc:spChg chg="mod">
          <ac:chgData name="Dagostim, Alline (LatAm)" userId="34767bd3-36db-42a5-a893-134a0b1c1060" providerId="ADAL" clId="{CBB43088-E675-4187-8D58-445BC9803FEF}" dt="2024-11-28T02:21:23.596" v="1221" actId="113"/>
          <ac:spMkLst>
            <pc:docMk/>
            <pc:sldMk cId="2932702753" sldId="316"/>
            <ac:spMk id="6" creationId="{D84002AD-1182-F887-8060-1562DC394BAA}"/>
          </ac:spMkLst>
        </pc:spChg>
        <pc:spChg chg="add del">
          <ac:chgData name="Dagostim, Alline (LatAm)" userId="34767bd3-36db-42a5-a893-134a0b1c1060" providerId="ADAL" clId="{CBB43088-E675-4187-8D58-445BC9803FEF}" dt="2024-11-27T16:48:27.537" v="396" actId="22"/>
          <ac:spMkLst>
            <pc:docMk/>
            <pc:sldMk cId="2932702753" sldId="316"/>
            <ac:spMk id="7" creationId="{B32B9CEB-455E-023C-874C-3E3C43AD7F2F}"/>
          </ac:spMkLst>
        </pc:spChg>
        <pc:spChg chg="add mod">
          <ac:chgData name="Dagostim, Alline (LatAm)" userId="34767bd3-36db-42a5-a893-134a0b1c1060" providerId="ADAL" clId="{CBB43088-E675-4187-8D58-445BC9803FEF}" dt="2024-11-27T16:49:04.209" v="410" actId="1035"/>
          <ac:spMkLst>
            <pc:docMk/>
            <pc:sldMk cId="2932702753" sldId="316"/>
            <ac:spMk id="9" creationId="{40C64845-1C73-355D-5887-E3F9DCF353CA}"/>
          </ac:spMkLst>
        </pc:spChg>
        <pc:picChg chg="add mod">
          <ac:chgData name="Dagostim, Alline (LatAm)" userId="34767bd3-36db-42a5-a893-134a0b1c1060" providerId="ADAL" clId="{CBB43088-E675-4187-8D58-445BC9803FEF}" dt="2024-11-27T16:48:51.318" v="401"/>
          <ac:picMkLst>
            <pc:docMk/>
            <pc:sldMk cId="2932702753" sldId="316"/>
            <ac:picMk id="10" creationId="{EEF6F1ED-032A-30B6-3EF1-434FB4EA8A32}"/>
          </ac:picMkLst>
        </pc:picChg>
      </pc:sldChg>
      <pc:sldChg chg="delSp modSp add mod modAnim">
        <pc:chgData name="Dagostim, Alline (LatAm)" userId="34767bd3-36db-42a5-a893-134a0b1c1060" providerId="ADAL" clId="{CBB43088-E675-4187-8D58-445BC9803FEF}" dt="2024-11-28T02:20:50.338" v="1216" actId="113"/>
        <pc:sldMkLst>
          <pc:docMk/>
          <pc:sldMk cId="1849815196" sldId="317"/>
        </pc:sldMkLst>
        <pc:spChg chg="mod">
          <ac:chgData name="Dagostim, Alline (LatAm)" userId="34767bd3-36db-42a5-a893-134a0b1c1060" providerId="ADAL" clId="{CBB43088-E675-4187-8D58-445BC9803FEF}" dt="2024-11-27T16:49:29.930" v="429" actId="20577"/>
          <ac:spMkLst>
            <pc:docMk/>
            <pc:sldMk cId="1849815196" sldId="317"/>
            <ac:spMk id="5" creationId="{A7B740C8-D835-2B70-7AD0-CFA013B00A5C}"/>
          </ac:spMkLst>
        </pc:spChg>
        <pc:spChg chg="mod">
          <ac:chgData name="Dagostim, Alline (LatAm)" userId="34767bd3-36db-42a5-a893-134a0b1c1060" providerId="ADAL" clId="{CBB43088-E675-4187-8D58-445BC9803FEF}" dt="2024-11-28T02:20:50.338" v="1216" actId="113"/>
          <ac:spMkLst>
            <pc:docMk/>
            <pc:sldMk cId="1849815196" sldId="317"/>
            <ac:spMk id="6" creationId="{D84002AD-1182-F887-8060-1562DC394BAA}"/>
          </ac:spMkLst>
        </pc:spChg>
        <pc:spChg chg="del">
          <ac:chgData name="Dagostim, Alline (LatAm)" userId="34767bd3-36db-42a5-a893-134a0b1c1060" providerId="ADAL" clId="{CBB43088-E675-4187-8D58-445BC9803FEF}" dt="2024-11-27T16:50:41.778" v="474" actId="478"/>
          <ac:spMkLst>
            <pc:docMk/>
            <pc:sldMk cId="1849815196" sldId="317"/>
            <ac:spMk id="9" creationId="{40C64845-1C73-355D-5887-E3F9DCF353CA}"/>
          </ac:spMkLst>
        </pc:spChg>
        <pc:picChg chg="del">
          <ac:chgData name="Dagostim, Alline (LatAm)" userId="34767bd3-36db-42a5-a893-134a0b1c1060" providerId="ADAL" clId="{CBB43088-E675-4187-8D58-445BC9803FEF}" dt="2024-11-27T16:50:40.686" v="473" actId="478"/>
          <ac:picMkLst>
            <pc:docMk/>
            <pc:sldMk cId="1849815196" sldId="317"/>
            <ac:picMk id="10" creationId="{EEF6F1ED-032A-30B6-3EF1-434FB4EA8A32}"/>
          </ac:picMkLst>
        </pc:picChg>
      </pc:sldChg>
      <pc:sldChg chg="modSp add mod">
        <pc:chgData name="Dagostim, Alline (LatAm)" userId="34767bd3-36db-42a5-a893-134a0b1c1060" providerId="ADAL" clId="{CBB43088-E675-4187-8D58-445BC9803FEF}" dt="2024-11-28T02:20:55.551" v="1218" actId="113"/>
        <pc:sldMkLst>
          <pc:docMk/>
          <pc:sldMk cId="1323241366" sldId="318"/>
        </pc:sldMkLst>
        <pc:spChg chg="mod">
          <ac:chgData name="Dagostim, Alline (LatAm)" userId="34767bd3-36db-42a5-a893-134a0b1c1060" providerId="ADAL" clId="{CBB43088-E675-4187-8D58-445BC9803FEF}" dt="2024-11-27T16:53:33.726" v="629" actId="20577"/>
          <ac:spMkLst>
            <pc:docMk/>
            <pc:sldMk cId="1323241366" sldId="318"/>
            <ac:spMk id="5" creationId="{A7B740C8-D835-2B70-7AD0-CFA013B00A5C}"/>
          </ac:spMkLst>
        </pc:spChg>
        <pc:spChg chg="mod">
          <ac:chgData name="Dagostim, Alline (LatAm)" userId="34767bd3-36db-42a5-a893-134a0b1c1060" providerId="ADAL" clId="{CBB43088-E675-4187-8D58-445BC9803FEF}" dt="2024-11-28T02:20:55.551" v="1218" actId="113"/>
          <ac:spMkLst>
            <pc:docMk/>
            <pc:sldMk cId="1323241366" sldId="318"/>
            <ac:spMk id="6" creationId="{D84002AD-1182-F887-8060-1562DC394BAA}"/>
          </ac:spMkLst>
        </pc:spChg>
      </pc:sldChg>
      <pc:sldChg chg="del">
        <pc:chgData name="Dagostim, Alline (LatAm)" userId="34767bd3-36db-42a5-a893-134a0b1c1060" providerId="ADAL" clId="{CBB43088-E675-4187-8D58-445BC9803FEF}" dt="2024-11-27T16:39:29.722" v="197" actId="47"/>
        <pc:sldMkLst>
          <pc:docMk/>
          <pc:sldMk cId="3608121891" sldId="321"/>
        </pc:sldMkLst>
      </pc:sldChg>
      <pc:sldChg chg="del">
        <pc:chgData name="Dagostim, Alline (LatAm)" userId="34767bd3-36db-42a5-a893-134a0b1c1060" providerId="ADAL" clId="{CBB43088-E675-4187-8D58-445BC9803FEF}" dt="2024-11-27T16:39:30.602" v="198" actId="47"/>
        <pc:sldMkLst>
          <pc:docMk/>
          <pc:sldMk cId="1258529281" sldId="322"/>
        </pc:sldMkLst>
      </pc:sldChg>
      <pc:sldChg chg="del">
        <pc:chgData name="Dagostim, Alline (LatAm)" userId="34767bd3-36db-42a5-a893-134a0b1c1060" providerId="ADAL" clId="{CBB43088-E675-4187-8D58-445BC9803FEF}" dt="2024-11-27T16:39:32.711" v="200" actId="47"/>
        <pc:sldMkLst>
          <pc:docMk/>
          <pc:sldMk cId="3354857680" sldId="323"/>
        </pc:sldMkLst>
      </pc:sldChg>
      <pc:sldChg chg="del">
        <pc:chgData name="Dagostim, Alline (LatAm)" userId="34767bd3-36db-42a5-a893-134a0b1c1060" providerId="ADAL" clId="{CBB43088-E675-4187-8D58-445BC9803FEF}" dt="2024-11-27T16:39:33.221" v="201" actId="47"/>
        <pc:sldMkLst>
          <pc:docMk/>
          <pc:sldMk cId="2013082449" sldId="324"/>
        </pc:sldMkLst>
      </pc:sldChg>
      <pc:sldChg chg="addSp delSp modSp add mod">
        <pc:chgData name="Dagostim, Alline (LatAm)" userId="34767bd3-36db-42a5-a893-134a0b1c1060" providerId="ADAL" clId="{CBB43088-E675-4187-8D58-445BC9803FEF}" dt="2024-11-28T02:08:55.312" v="1047" actId="1076"/>
        <pc:sldMkLst>
          <pc:docMk/>
          <pc:sldMk cId="1835722893" sldId="325"/>
        </pc:sldMkLst>
        <pc:spChg chg="mod">
          <ac:chgData name="Dagostim, Alline (LatAm)" userId="34767bd3-36db-42a5-a893-134a0b1c1060" providerId="ADAL" clId="{CBB43088-E675-4187-8D58-445BC9803FEF}" dt="2024-11-28T02:00:31.949" v="652" actId="20577"/>
          <ac:spMkLst>
            <pc:docMk/>
            <pc:sldMk cId="1835722893" sldId="325"/>
            <ac:spMk id="5" creationId="{A7B740C8-D835-2B70-7AD0-CFA013B00A5C}"/>
          </ac:spMkLst>
        </pc:spChg>
        <pc:spChg chg="mod">
          <ac:chgData name="Dagostim, Alline (LatAm)" userId="34767bd3-36db-42a5-a893-134a0b1c1060" providerId="ADAL" clId="{CBB43088-E675-4187-8D58-445BC9803FEF}" dt="2024-11-28T02:08:55.312" v="1047" actId="1076"/>
          <ac:spMkLst>
            <pc:docMk/>
            <pc:sldMk cId="1835722893" sldId="325"/>
            <ac:spMk id="6" creationId="{D84002AD-1182-F887-8060-1562DC394BAA}"/>
          </ac:spMkLst>
        </pc:spChg>
        <pc:spChg chg="add del">
          <ac:chgData name="Dagostim, Alline (LatAm)" userId="34767bd3-36db-42a5-a893-134a0b1c1060" providerId="ADAL" clId="{CBB43088-E675-4187-8D58-445BC9803FEF}" dt="2024-11-28T02:08:04.752" v="1038" actId="22"/>
          <ac:spMkLst>
            <pc:docMk/>
            <pc:sldMk cId="1835722893" sldId="325"/>
            <ac:spMk id="7" creationId="{54174543-AC6F-0778-35D0-2CD0406698D9}"/>
          </ac:spMkLst>
        </pc:spChg>
        <pc:spChg chg="add mod">
          <ac:chgData name="Dagostim, Alline (LatAm)" userId="34767bd3-36db-42a5-a893-134a0b1c1060" providerId="ADAL" clId="{CBB43088-E675-4187-8D58-445BC9803FEF}" dt="2024-11-28T02:08:40.934" v="1046" actId="207"/>
          <ac:spMkLst>
            <pc:docMk/>
            <pc:sldMk cId="1835722893" sldId="325"/>
            <ac:spMk id="9" creationId="{A74C8564-0772-E420-C6C3-2BF9B2A4016C}"/>
          </ac:spMkLst>
        </pc:spChg>
        <pc:picChg chg="add mod">
          <ac:chgData name="Dagostim, Alline (LatAm)" userId="34767bd3-36db-42a5-a893-134a0b1c1060" providerId="ADAL" clId="{CBB43088-E675-4187-8D58-445BC9803FEF}" dt="2024-11-28T02:08:24.464" v="1044"/>
          <ac:picMkLst>
            <pc:docMk/>
            <pc:sldMk cId="1835722893" sldId="325"/>
            <ac:picMk id="10" creationId="{D9D8B14E-E7C7-0DE1-76BE-FCB2F870F412}"/>
          </ac:picMkLst>
        </pc:picChg>
      </pc:sldChg>
      <pc:sldChg chg="del">
        <pc:chgData name="Dagostim, Alline (LatAm)" userId="34767bd3-36db-42a5-a893-134a0b1c1060" providerId="ADAL" clId="{CBB43088-E675-4187-8D58-445BC9803FEF}" dt="2024-11-27T16:39:32.152" v="199" actId="47"/>
        <pc:sldMkLst>
          <pc:docMk/>
          <pc:sldMk cId="2972538015" sldId="325"/>
        </pc:sldMkLst>
      </pc:sldChg>
      <pc:sldChg chg="del">
        <pc:chgData name="Dagostim, Alline (LatAm)" userId="34767bd3-36db-42a5-a893-134a0b1c1060" providerId="ADAL" clId="{CBB43088-E675-4187-8D58-445BC9803FEF}" dt="2024-11-27T16:39:33.674" v="202" actId="47"/>
        <pc:sldMkLst>
          <pc:docMk/>
          <pc:sldMk cId="3993111033" sldId="326"/>
        </pc:sldMkLst>
      </pc:sldChg>
      <pc:sldChg chg="addSp delSp modSp add mod">
        <pc:chgData name="Dagostim, Alline (LatAm)" userId="34767bd3-36db-42a5-a893-134a0b1c1060" providerId="ADAL" clId="{CBB43088-E675-4187-8D58-445BC9803FEF}" dt="2024-11-28T02:13:11.421" v="1092" actId="1076"/>
        <pc:sldMkLst>
          <pc:docMk/>
          <pc:sldMk cId="4098515137" sldId="326"/>
        </pc:sldMkLst>
        <pc:spChg chg="mod">
          <ac:chgData name="Dagostim, Alline (LatAm)" userId="34767bd3-36db-42a5-a893-134a0b1c1060" providerId="ADAL" clId="{CBB43088-E675-4187-8D58-445BC9803FEF}" dt="2024-11-28T02:11:02.210" v="1083" actId="20577"/>
          <ac:spMkLst>
            <pc:docMk/>
            <pc:sldMk cId="4098515137" sldId="326"/>
            <ac:spMk id="5" creationId="{A7B740C8-D835-2B70-7AD0-CFA013B00A5C}"/>
          </ac:spMkLst>
        </pc:spChg>
        <pc:spChg chg="del">
          <ac:chgData name="Dagostim, Alline (LatAm)" userId="34767bd3-36db-42a5-a893-134a0b1c1060" providerId="ADAL" clId="{CBB43088-E675-4187-8D58-445BC9803FEF}" dt="2024-11-28T02:11:10.917" v="1084" actId="478"/>
          <ac:spMkLst>
            <pc:docMk/>
            <pc:sldMk cId="4098515137" sldId="326"/>
            <ac:spMk id="6" creationId="{D84002AD-1182-F887-8060-1562DC394BAA}"/>
          </ac:spMkLst>
        </pc:spChg>
        <pc:spChg chg="del">
          <ac:chgData name="Dagostim, Alline (LatAm)" userId="34767bd3-36db-42a5-a893-134a0b1c1060" providerId="ADAL" clId="{CBB43088-E675-4187-8D58-445BC9803FEF}" dt="2024-11-28T02:11:13.444" v="1085" actId="478"/>
          <ac:spMkLst>
            <pc:docMk/>
            <pc:sldMk cId="4098515137" sldId="326"/>
            <ac:spMk id="9" creationId="{40C64845-1C73-355D-5887-E3F9DCF353CA}"/>
          </ac:spMkLst>
        </pc:spChg>
        <pc:picChg chg="add mod">
          <ac:chgData name="Dagostim, Alline (LatAm)" userId="34767bd3-36db-42a5-a893-134a0b1c1060" providerId="ADAL" clId="{CBB43088-E675-4187-8D58-445BC9803FEF}" dt="2024-11-28T02:13:11.421" v="1092" actId="1076"/>
          <ac:picMkLst>
            <pc:docMk/>
            <pc:sldMk cId="4098515137" sldId="326"/>
            <ac:picMk id="7" creationId="{0E8AF072-E0D3-A6E6-C8C9-457910C3B143}"/>
          </ac:picMkLst>
        </pc:picChg>
        <pc:picChg chg="del">
          <ac:chgData name="Dagostim, Alline (LatAm)" userId="34767bd3-36db-42a5-a893-134a0b1c1060" providerId="ADAL" clId="{CBB43088-E675-4187-8D58-445BC9803FEF}" dt="2024-11-28T02:11:14.380" v="1086" actId="478"/>
          <ac:picMkLst>
            <pc:docMk/>
            <pc:sldMk cId="4098515137" sldId="326"/>
            <ac:picMk id="10" creationId="{EEF6F1ED-032A-30B6-3EF1-434FB4EA8A32}"/>
          </ac:picMkLst>
        </pc:picChg>
      </pc:sldChg>
      <pc:sldChg chg="addSp delSp modSp add mod">
        <pc:chgData name="Dagostim, Alline (LatAm)" userId="34767bd3-36db-42a5-a893-134a0b1c1060" providerId="ADAL" clId="{CBB43088-E675-4187-8D58-445BC9803FEF}" dt="2024-11-28T02:20:46.261" v="1214" actId="113"/>
        <pc:sldMkLst>
          <pc:docMk/>
          <pc:sldMk cId="622101802" sldId="327"/>
        </pc:sldMkLst>
        <pc:spChg chg="add mod">
          <ac:chgData name="Dagostim, Alline (LatAm)" userId="34767bd3-36db-42a5-a893-134a0b1c1060" providerId="ADAL" clId="{CBB43088-E675-4187-8D58-445BC9803FEF}" dt="2024-11-28T02:20:46.261" v="1214" actId="113"/>
          <ac:spMkLst>
            <pc:docMk/>
            <pc:sldMk cId="622101802" sldId="327"/>
            <ac:spMk id="6" creationId="{FCD42DE1-9D09-0B02-3C7E-64BB308A4AAC}"/>
          </ac:spMkLst>
        </pc:spChg>
        <pc:picChg chg="del">
          <ac:chgData name="Dagostim, Alline (LatAm)" userId="34767bd3-36db-42a5-a893-134a0b1c1060" providerId="ADAL" clId="{CBB43088-E675-4187-8D58-445BC9803FEF}" dt="2024-11-28T02:13:17.211" v="1094" actId="478"/>
          <ac:picMkLst>
            <pc:docMk/>
            <pc:sldMk cId="622101802" sldId="327"/>
            <ac:picMk id="7" creationId="{0E8AF072-E0D3-A6E6-C8C9-457910C3B143}"/>
          </ac:picMkLst>
        </pc:picChg>
      </pc:sldChg>
      <pc:sldChg chg="del">
        <pc:chgData name="Dagostim, Alline (LatAm)" userId="34767bd3-36db-42a5-a893-134a0b1c1060" providerId="ADAL" clId="{CBB43088-E675-4187-8D58-445BC9803FEF}" dt="2024-11-27T16:39:34.123" v="203" actId="47"/>
        <pc:sldMkLst>
          <pc:docMk/>
          <pc:sldMk cId="3589885429" sldId="327"/>
        </pc:sldMkLst>
      </pc:sldChg>
      <pc:sldChg chg="modSp add mod">
        <pc:chgData name="Dagostim, Alline (LatAm)" userId="34767bd3-36db-42a5-a893-134a0b1c1060" providerId="ADAL" clId="{CBB43088-E675-4187-8D58-445BC9803FEF}" dt="2024-11-28T02:20:42.778" v="1212" actId="113"/>
        <pc:sldMkLst>
          <pc:docMk/>
          <pc:sldMk cId="292608241" sldId="328"/>
        </pc:sldMkLst>
        <pc:spChg chg="mod">
          <ac:chgData name="Dagostim, Alline (LatAm)" userId="34767bd3-36db-42a5-a893-134a0b1c1060" providerId="ADAL" clId="{CBB43088-E675-4187-8D58-445BC9803FEF}" dt="2024-11-28T02:20:42.778" v="1212" actId="113"/>
          <ac:spMkLst>
            <pc:docMk/>
            <pc:sldMk cId="292608241" sldId="328"/>
            <ac:spMk id="6" creationId="{FCD42DE1-9D09-0B02-3C7E-64BB308A4AAC}"/>
          </ac:spMkLst>
        </pc:spChg>
      </pc:sldChg>
      <pc:sldChg chg="del">
        <pc:chgData name="Dagostim, Alline (LatAm)" userId="34767bd3-36db-42a5-a893-134a0b1c1060" providerId="ADAL" clId="{CBB43088-E675-4187-8D58-445BC9803FEF}" dt="2024-11-27T16:39:34.603" v="204" actId="47"/>
        <pc:sldMkLst>
          <pc:docMk/>
          <pc:sldMk cId="2026685839" sldId="328"/>
        </pc:sldMkLst>
      </pc:sldChg>
      <pc:sldChg chg="del">
        <pc:chgData name="Dagostim, Alline (LatAm)" userId="34767bd3-36db-42a5-a893-134a0b1c1060" providerId="ADAL" clId="{CBB43088-E675-4187-8D58-445BC9803FEF}" dt="2024-11-27T16:39:35.121" v="205" actId="47"/>
        <pc:sldMkLst>
          <pc:docMk/>
          <pc:sldMk cId="164466301" sldId="329"/>
        </pc:sldMkLst>
      </pc:sldChg>
      <pc:sldChg chg="del">
        <pc:chgData name="Dagostim, Alline (LatAm)" userId="34767bd3-36db-42a5-a893-134a0b1c1060" providerId="ADAL" clId="{CBB43088-E675-4187-8D58-445BC9803FEF}" dt="2024-11-27T16:39:35.634" v="206" actId="47"/>
        <pc:sldMkLst>
          <pc:docMk/>
          <pc:sldMk cId="1700086403" sldId="330"/>
        </pc:sldMkLst>
      </pc:sldChg>
      <pc:sldChg chg="del">
        <pc:chgData name="Dagostim, Alline (LatAm)" userId="34767bd3-36db-42a5-a893-134a0b1c1060" providerId="ADAL" clId="{CBB43088-E675-4187-8D58-445BC9803FEF}" dt="2024-11-27T16:39:36.128" v="207" actId="47"/>
        <pc:sldMkLst>
          <pc:docMk/>
          <pc:sldMk cId="2364698444" sldId="331"/>
        </pc:sldMkLst>
      </pc:sldChg>
      <pc:sldChg chg="del">
        <pc:chgData name="Dagostim, Alline (LatAm)" userId="34767bd3-36db-42a5-a893-134a0b1c1060" providerId="ADAL" clId="{CBB43088-E675-4187-8D58-445BC9803FEF}" dt="2024-11-27T16:39:36.556" v="208" actId="47"/>
        <pc:sldMkLst>
          <pc:docMk/>
          <pc:sldMk cId="2579281302" sldId="332"/>
        </pc:sldMkLst>
      </pc:sldChg>
      <pc:sldChg chg="del">
        <pc:chgData name="Dagostim, Alline (LatAm)" userId="34767bd3-36db-42a5-a893-134a0b1c1060" providerId="ADAL" clId="{CBB43088-E675-4187-8D58-445BC9803FEF}" dt="2024-11-27T16:39:36.885" v="209" actId="47"/>
        <pc:sldMkLst>
          <pc:docMk/>
          <pc:sldMk cId="1332403865" sldId="333"/>
        </pc:sldMkLst>
      </pc:sldChg>
      <pc:sldChg chg="del">
        <pc:chgData name="Dagostim, Alline (LatAm)" userId="34767bd3-36db-42a5-a893-134a0b1c1060" providerId="ADAL" clId="{CBB43088-E675-4187-8D58-445BC9803FEF}" dt="2024-11-27T16:39:37.330" v="210" actId="47"/>
        <pc:sldMkLst>
          <pc:docMk/>
          <pc:sldMk cId="2005222359" sldId="334"/>
        </pc:sldMkLst>
      </pc:sldChg>
      <pc:sldChg chg="del">
        <pc:chgData name="Dagostim, Alline (LatAm)" userId="34767bd3-36db-42a5-a893-134a0b1c1060" providerId="ADAL" clId="{CBB43088-E675-4187-8D58-445BC9803FEF}" dt="2024-11-27T16:39:37.730" v="211" actId="47"/>
        <pc:sldMkLst>
          <pc:docMk/>
          <pc:sldMk cId="3122360021" sldId="335"/>
        </pc:sldMkLst>
      </pc:sldChg>
      <pc:sldChg chg="del">
        <pc:chgData name="Dagostim, Alline (LatAm)" userId="34767bd3-36db-42a5-a893-134a0b1c1060" providerId="ADAL" clId="{CBB43088-E675-4187-8D58-445BC9803FEF}" dt="2024-11-27T16:39:38.624" v="213" actId="47"/>
        <pc:sldMkLst>
          <pc:docMk/>
          <pc:sldMk cId="2932672279" sldId="336"/>
        </pc:sldMkLst>
      </pc:sldChg>
      <pc:sldChg chg="del">
        <pc:chgData name="Dagostim, Alline (LatAm)" userId="34767bd3-36db-42a5-a893-134a0b1c1060" providerId="ADAL" clId="{CBB43088-E675-4187-8D58-445BC9803FEF}" dt="2024-11-27T16:39:38.200" v="212" actId="47"/>
        <pc:sldMkLst>
          <pc:docMk/>
          <pc:sldMk cId="4243475813" sldId="337"/>
        </pc:sldMkLst>
      </pc:sldChg>
    </pc:docChg>
  </pc:docChgLst>
  <pc:docChgLst>
    <pc:chgData name="Dagostim, Alline (LatAm)" userId="34767bd3-36db-42a5-a893-134a0b1c1060" providerId="ADAL" clId="{361871BE-DE38-4316-A0F5-08DECACA6E5A}"/>
    <pc:docChg chg="undo custSel addSld delSld modSld sldOrd">
      <pc:chgData name="Dagostim, Alline (LatAm)" userId="34767bd3-36db-42a5-a893-134a0b1c1060" providerId="ADAL" clId="{361871BE-DE38-4316-A0F5-08DECACA6E5A}" dt="2024-11-26T13:17:22.357" v="3128" actId="20577"/>
      <pc:docMkLst>
        <pc:docMk/>
      </pc:docMkLst>
      <pc:sldChg chg="del">
        <pc:chgData name="Dagostim, Alline (LatAm)" userId="34767bd3-36db-42a5-a893-134a0b1c1060" providerId="ADAL" clId="{361871BE-DE38-4316-A0F5-08DECACA6E5A}" dt="2024-11-25T16:55:45.504" v="387" actId="47"/>
        <pc:sldMkLst>
          <pc:docMk/>
          <pc:sldMk cId="1368100859" sldId="270"/>
        </pc:sldMkLst>
      </pc:sldChg>
      <pc:sldChg chg="del">
        <pc:chgData name="Dagostim, Alline (LatAm)" userId="34767bd3-36db-42a5-a893-134a0b1c1060" providerId="ADAL" clId="{361871BE-DE38-4316-A0F5-08DECACA6E5A}" dt="2024-11-25T16:55:47.165" v="389" actId="47"/>
        <pc:sldMkLst>
          <pc:docMk/>
          <pc:sldMk cId="3044532244" sldId="272"/>
        </pc:sldMkLst>
      </pc:sldChg>
      <pc:sldChg chg="del">
        <pc:chgData name="Dagostim, Alline (LatAm)" userId="34767bd3-36db-42a5-a893-134a0b1c1060" providerId="ADAL" clId="{361871BE-DE38-4316-A0F5-08DECACA6E5A}" dt="2024-11-25T16:55:46.162" v="388" actId="47"/>
        <pc:sldMkLst>
          <pc:docMk/>
          <pc:sldMk cId="2313415045" sldId="281"/>
        </pc:sldMkLst>
      </pc:sldChg>
      <pc:sldChg chg="addSp modSp mod modNotesTx">
        <pc:chgData name="Dagostim, Alline (LatAm)" userId="34767bd3-36db-42a5-a893-134a0b1c1060" providerId="ADAL" clId="{361871BE-DE38-4316-A0F5-08DECACA6E5A}" dt="2024-11-25T16:52:50.273" v="327" actId="113"/>
        <pc:sldMkLst>
          <pc:docMk/>
          <pc:sldMk cId="3236582699" sldId="285"/>
        </pc:sldMkLst>
        <pc:spChg chg="add">
          <ac:chgData name="Dagostim, Alline (LatAm)" userId="34767bd3-36db-42a5-a893-134a0b1c1060" providerId="ADAL" clId="{361871BE-DE38-4316-A0F5-08DECACA6E5A}" dt="2024-11-25T14:58:58.674" v="159"/>
          <ac:spMkLst>
            <pc:docMk/>
            <pc:sldMk cId="3236582699" sldId="285"/>
            <ac:spMk id="4" creationId="{F59D8AF5-6B99-54E0-E249-806754418A94}"/>
          </ac:spMkLst>
        </pc:spChg>
        <pc:spChg chg="mod">
          <ac:chgData name="Dagostim, Alline (LatAm)" userId="34767bd3-36db-42a5-a893-134a0b1c1060" providerId="ADAL" clId="{361871BE-DE38-4316-A0F5-08DECACA6E5A}" dt="2024-11-25T14:57:59.872" v="151" actId="207"/>
          <ac:spMkLst>
            <pc:docMk/>
            <pc:sldMk cId="3236582699" sldId="285"/>
            <ac:spMk id="5" creationId="{A7B740C8-D835-2B70-7AD0-CFA013B00A5C}"/>
          </ac:spMkLst>
        </pc:spChg>
        <pc:spChg chg="mod">
          <ac:chgData name="Dagostim, Alline (LatAm)" userId="34767bd3-36db-42a5-a893-134a0b1c1060" providerId="ADAL" clId="{361871BE-DE38-4316-A0F5-08DECACA6E5A}" dt="2024-11-25T16:52:50.273" v="327" actId="113"/>
          <ac:spMkLst>
            <pc:docMk/>
            <pc:sldMk cId="3236582699" sldId="285"/>
            <ac:spMk id="6" creationId="{D84002AD-1182-F887-8060-1562DC394BAA}"/>
          </ac:spMkLst>
        </pc:spChg>
        <pc:spChg chg="add">
          <ac:chgData name="Dagostim, Alline (LatAm)" userId="34767bd3-36db-42a5-a893-134a0b1c1060" providerId="ADAL" clId="{361871BE-DE38-4316-A0F5-08DECACA6E5A}" dt="2024-11-25T14:59:01.990" v="160"/>
          <ac:spMkLst>
            <pc:docMk/>
            <pc:sldMk cId="3236582699" sldId="285"/>
            <ac:spMk id="7" creationId="{39A183E3-8F46-B8FC-EC80-EB868BE13930}"/>
          </ac:spMkLst>
        </pc:spChg>
      </pc:sldChg>
      <pc:sldChg chg="modSp mod">
        <pc:chgData name="Dagostim, Alline (LatAm)" userId="34767bd3-36db-42a5-a893-134a0b1c1060" providerId="ADAL" clId="{361871BE-DE38-4316-A0F5-08DECACA6E5A}" dt="2024-11-25T14:56:17.100" v="96" actId="20577"/>
        <pc:sldMkLst>
          <pc:docMk/>
          <pc:sldMk cId="2770752040" sldId="291"/>
        </pc:sldMkLst>
        <pc:spChg chg="mod">
          <ac:chgData name="Dagostim, Alline (LatAm)" userId="34767bd3-36db-42a5-a893-134a0b1c1060" providerId="ADAL" clId="{361871BE-DE38-4316-A0F5-08DECACA6E5A}" dt="2024-11-25T14:56:17.100" v="96" actId="20577"/>
          <ac:spMkLst>
            <pc:docMk/>
            <pc:sldMk cId="2770752040" sldId="291"/>
            <ac:spMk id="3" creationId="{B5449DAE-3289-FD50-CDB3-33882D9ADAEA}"/>
          </ac:spMkLst>
        </pc:spChg>
      </pc:sldChg>
      <pc:sldChg chg="modSp mod">
        <pc:chgData name="Dagostim, Alline (LatAm)" userId="34767bd3-36db-42a5-a893-134a0b1c1060" providerId="ADAL" clId="{361871BE-DE38-4316-A0F5-08DECACA6E5A}" dt="2024-11-26T01:29:11" v="3117" actId="20577"/>
        <pc:sldMkLst>
          <pc:docMk/>
          <pc:sldMk cId="3707238143" sldId="297"/>
        </pc:sldMkLst>
        <pc:spChg chg="mod">
          <ac:chgData name="Dagostim, Alline (LatAm)" userId="34767bd3-36db-42a5-a893-134a0b1c1060" providerId="ADAL" clId="{361871BE-DE38-4316-A0F5-08DECACA6E5A}" dt="2024-11-25T14:55:36.792" v="32" actId="1076"/>
          <ac:spMkLst>
            <pc:docMk/>
            <pc:sldMk cId="3707238143" sldId="297"/>
            <ac:spMk id="3" creationId="{346C976C-3893-DCBD-5C86-B64A00A9667B}"/>
          </ac:spMkLst>
        </pc:spChg>
        <pc:spChg chg="mod">
          <ac:chgData name="Dagostim, Alline (LatAm)" userId="34767bd3-36db-42a5-a893-134a0b1c1060" providerId="ADAL" clId="{361871BE-DE38-4316-A0F5-08DECACA6E5A}" dt="2024-11-26T01:29:11" v="3117" actId="20577"/>
          <ac:spMkLst>
            <pc:docMk/>
            <pc:sldMk cId="3707238143" sldId="297"/>
            <ac:spMk id="4" creationId="{85A8C89F-4389-7879-D616-6CEA57AEFB10}"/>
          </ac:spMkLst>
        </pc:spChg>
      </pc:sldChg>
      <pc:sldChg chg="del">
        <pc:chgData name="Dagostim, Alline (LatAm)" userId="34767bd3-36db-42a5-a893-134a0b1c1060" providerId="ADAL" clId="{361871BE-DE38-4316-A0F5-08DECACA6E5A}" dt="2024-11-25T16:55:40.350" v="379" actId="47"/>
        <pc:sldMkLst>
          <pc:docMk/>
          <pc:sldMk cId="2906374134" sldId="300"/>
        </pc:sldMkLst>
      </pc:sldChg>
      <pc:sldChg chg="modSp del mod">
        <pc:chgData name="Dagostim, Alline (LatAm)" userId="34767bd3-36db-42a5-a893-134a0b1c1060" providerId="ADAL" clId="{361871BE-DE38-4316-A0F5-08DECACA6E5A}" dt="2024-11-25T14:57:23.282" v="125" actId="47"/>
        <pc:sldMkLst>
          <pc:docMk/>
          <pc:sldMk cId="512299660" sldId="306"/>
        </pc:sldMkLst>
        <pc:spChg chg="mod">
          <ac:chgData name="Dagostim, Alline (LatAm)" userId="34767bd3-36db-42a5-a893-134a0b1c1060" providerId="ADAL" clId="{361871BE-DE38-4316-A0F5-08DECACA6E5A}" dt="2024-11-25T14:56:48.838" v="114" actId="20577"/>
          <ac:spMkLst>
            <pc:docMk/>
            <pc:sldMk cId="512299660" sldId="306"/>
            <ac:spMk id="3" creationId="{346C976C-3893-DCBD-5C86-B64A00A9667B}"/>
          </ac:spMkLst>
        </pc:spChg>
      </pc:sldChg>
      <pc:sldChg chg="del">
        <pc:chgData name="Dagostim, Alline (LatAm)" userId="34767bd3-36db-42a5-a893-134a0b1c1060" providerId="ADAL" clId="{361871BE-DE38-4316-A0F5-08DECACA6E5A}" dt="2024-11-25T16:55:33.614" v="375" actId="47"/>
        <pc:sldMkLst>
          <pc:docMk/>
          <pc:sldMk cId="3339949402" sldId="307"/>
        </pc:sldMkLst>
      </pc:sldChg>
      <pc:sldChg chg="del">
        <pc:chgData name="Dagostim, Alline (LatAm)" userId="34767bd3-36db-42a5-a893-134a0b1c1060" providerId="ADAL" clId="{361871BE-DE38-4316-A0F5-08DECACA6E5A}" dt="2024-11-25T16:55:34.210" v="376" actId="47"/>
        <pc:sldMkLst>
          <pc:docMk/>
          <pc:sldMk cId="1909730295" sldId="308"/>
        </pc:sldMkLst>
      </pc:sldChg>
      <pc:sldChg chg="del">
        <pc:chgData name="Dagostim, Alline (LatAm)" userId="34767bd3-36db-42a5-a893-134a0b1c1060" providerId="ADAL" clId="{361871BE-DE38-4316-A0F5-08DECACA6E5A}" dt="2024-11-25T16:55:34.681" v="377" actId="47"/>
        <pc:sldMkLst>
          <pc:docMk/>
          <pc:sldMk cId="1654750264" sldId="309"/>
        </pc:sldMkLst>
      </pc:sldChg>
      <pc:sldChg chg="del">
        <pc:chgData name="Dagostim, Alline (LatAm)" userId="34767bd3-36db-42a5-a893-134a0b1c1060" providerId="ADAL" clId="{361871BE-DE38-4316-A0F5-08DECACA6E5A}" dt="2024-11-25T16:55:35.655" v="378" actId="47"/>
        <pc:sldMkLst>
          <pc:docMk/>
          <pc:sldMk cId="3675397036" sldId="310"/>
        </pc:sldMkLst>
      </pc:sldChg>
      <pc:sldChg chg="del ord">
        <pc:chgData name="Dagostim, Alline (LatAm)" userId="34767bd3-36db-42a5-a893-134a0b1c1060" providerId="ADAL" clId="{361871BE-DE38-4316-A0F5-08DECACA6E5A}" dt="2024-11-25T19:33:16.192" v="2051" actId="47"/>
        <pc:sldMkLst>
          <pc:docMk/>
          <pc:sldMk cId="1232646864" sldId="311"/>
        </pc:sldMkLst>
      </pc:sldChg>
      <pc:sldChg chg="del">
        <pc:chgData name="Dagostim, Alline (LatAm)" userId="34767bd3-36db-42a5-a893-134a0b1c1060" providerId="ADAL" clId="{361871BE-DE38-4316-A0F5-08DECACA6E5A}" dt="2024-11-25T16:55:44.750" v="386" actId="47"/>
        <pc:sldMkLst>
          <pc:docMk/>
          <pc:sldMk cId="1708918603" sldId="313"/>
        </pc:sldMkLst>
      </pc:sldChg>
      <pc:sldChg chg="del">
        <pc:chgData name="Dagostim, Alline (LatAm)" userId="34767bd3-36db-42a5-a893-134a0b1c1060" providerId="ADAL" clId="{361871BE-DE38-4316-A0F5-08DECACA6E5A}" dt="2024-11-25T16:55:41.010" v="380" actId="47"/>
        <pc:sldMkLst>
          <pc:docMk/>
          <pc:sldMk cId="3461021647" sldId="314"/>
        </pc:sldMkLst>
      </pc:sldChg>
      <pc:sldChg chg="del">
        <pc:chgData name="Dagostim, Alline (LatAm)" userId="34767bd3-36db-42a5-a893-134a0b1c1060" providerId="ADAL" clId="{361871BE-DE38-4316-A0F5-08DECACA6E5A}" dt="2024-11-25T16:55:42.032" v="381" actId="47"/>
        <pc:sldMkLst>
          <pc:docMk/>
          <pc:sldMk cId="1238775060" sldId="315"/>
        </pc:sldMkLst>
      </pc:sldChg>
      <pc:sldChg chg="del">
        <pc:chgData name="Dagostim, Alline (LatAm)" userId="34767bd3-36db-42a5-a893-134a0b1c1060" providerId="ADAL" clId="{361871BE-DE38-4316-A0F5-08DECACA6E5A}" dt="2024-11-25T16:55:42.520" v="382" actId="47"/>
        <pc:sldMkLst>
          <pc:docMk/>
          <pc:sldMk cId="1534617476" sldId="316"/>
        </pc:sldMkLst>
      </pc:sldChg>
      <pc:sldChg chg="del">
        <pc:chgData name="Dagostim, Alline (LatAm)" userId="34767bd3-36db-42a5-a893-134a0b1c1060" providerId="ADAL" clId="{361871BE-DE38-4316-A0F5-08DECACA6E5A}" dt="2024-11-25T16:55:43.054" v="383" actId="47"/>
        <pc:sldMkLst>
          <pc:docMk/>
          <pc:sldMk cId="4203119868" sldId="317"/>
        </pc:sldMkLst>
      </pc:sldChg>
      <pc:sldChg chg="del">
        <pc:chgData name="Dagostim, Alline (LatAm)" userId="34767bd3-36db-42a5-a893-134a0b1c1060" providerId="ADAL" clId="{361871BE-DE38-4316-A0F5-08DECACA6E5A}" dt="2024-11-25T16:55:43.587" v="384" actId="47"/>
        <pc:sldMkLst>
          <pc:docMk/>
          <pc:sldMk cId="3834346105" sldId="318"/>
        </pc:sldMkLst>
      </pc:sldChg>
      <pc:sldChg chg="del">
        <pc:chgData name="Dagostim, Alline (LatAm)" userId="34767bd3-36db-42a5-a893-134a0b1c1060" providerId="ADAL" clId="{361871BE-DE38-4316-A0F5-08DECACA6E5A}" dt="2024-11-25T16:55:44.074" v="385" actId="47"/>
        <pc:sldMkLst>
          <pc:docMk/>
          <pc:sldMk cId="1309437509" sldId="319"/>
        </pc:sldMkLst>
      </pc:sldChg>
      <pc:sldChg chg="del">
        <pc:chgData name="Dagostim, Alline (LatAm)" userId="34767bd3-36db-42a5-a893-134a0b1c1060" providerId="ADAL" clId="{361871BE-DE38-4316-A0F5-08DECACA6E5A}" dt="2024-11-25T16:55:48.280" v="390" actId="47"/>
        <pc:sldMkLst>
          <pc:docMk/>
          <pc:sldMk cId="515328123" sldId="320"/>
        </pc:sldMkLst>
      </pc:sldChg>
      <pc:sldChg chg="addSp delSp modSp add mod modNotesTx">
        <pc:chgData name="Dagostim, Alline (LatAm)" userId="34767bd3-36db-42a5-a893-134a0b1c1060" providerId="ADAL" clId="{361871BE-DE38-4316-A0F5-08DECACA6E5A}" dt="2024-11-25T17:10:29.169" v="496" actId="20577"/>
        <pc:sldMkLst>
          <pc:docMk/>
          <pc:sldMk cId="3608121891" sldId="321"/>
        </pc:sldMkLst>
        <pc:spChg chg="mod">
          <ac:chgData name="Dagostim, Alline (LatAm)" userId="34767bd3-36db-42a5-a893-134a0b1c1060" providerId="ADAL" clId="{361871BE-DE38-4316-A0F5-08DECACA6E5A}" dt="2024-11-25T16:52:07.263" v="324" actId="20577"/>
          <ac:spMkLst>
            <pc:docMk/>
            <pc:sldMk cId="3608121891" sldId="321"/>
            <ac:spMk id="5" creationId="{A7B740C8-D835-2B70-7AD0-CFA013B00A5C}"/>
          </ac:spMkLst>
        </pc:spChg>
        <pc:spChg chg="mod">
          <ac:chgData name="Dagostim, Alline (LatAm)" userId="34767bd3-36db-42a5-a893-134a0b1c1060" providerId="ADAL" clId="{361871BE-DE38-4316-A0F5-08DECACA6E5A}" dt="2024-11-25T17:03:55.823" v="457" actId="6549"/>
          <ac:spMkLst>
            <pc:docMk/>
            <pc:sldMk cId="3608121891" sldId="321"/>
            <ac:spMk id="6" creationId="{D84002AD-1182-F887-8060-1562DC394BAA}"/>
          </ac:spMkLst>
        </pc:spChg>
        <pc:spChg chg="add del">
          <ac:chgData name="Dagostim, Alline (LatAm)" userId="34767bd3-36db-42a5-a893-134a0b1c1060" providerId="ADAL" clId="{361871BE-DE38-4316-A0F5-08DECACA6E5A}" dt="2024-11-25T16:55:07.065" v="370" actId="22"/>
          <ac:spMkLst>
            <pc:docMk/>
            <pc:sldMk cId="3608121891" sldId="321"/>
            <ac:spMk id="8" creationId="{6CE05AD6-CDFE-0D2C-F7C0-CCF01A8D7001}"/>
          </ac:spMkLst>
        </pc:spChg>
        <pc:spChg chg="add mod">
          <ac:chgData name="Dagostim, Alline (LatAm)" userId="34767bd3-36db-42a5-a893-134a0b1c1060" providerId="ADAL" clId="{361871BE-DE38-4316-A0F5-08DECACA6E5A}" dt="2024-11-25T16:55:27.709" v="374" actId="207"/>
          <ac:spMkLst>
            <pc:docMk/>
            <pc:sldMk cId="3608121891" sldId="321"/>
            <ac:spMk id="10" creationId="{CB7157D0-D52F-FDD8-A0EF-1DB39ACF2291}"/>
          </ac:spMkLst>
        </pc:spChg>
        <pc:picChg chg="add mod">
          <ac:chgData name="Dagostim, Alline (LatAm)" userId="34767bd3-36db-42a5-a893-134a0b1c1060" providerId="ADAL" clId="{361871BE-DE38-4316-A0F5-08DECACA6E5A}" dt="2024-11-25T16:54:03.937" v="368" actId="1076"/>
          <ac:picMkLst>
            <pc:docMk/>
            <pc:sldMk cId="3608121891" sldId="321"/>
            <ac:picMk id="4" creationId="{4B60F4DE-7364-950B-0010-9F233061FAEC}"/>
          </ac:picMkLst>
        </pc:picChg>
      </pc:sldChg>
      <pc:sldChg chg="addSp delSp modSp add mod modNotesTx">
        <pc:chgData name="Dagostim, Alline (LatAm)" userId="34767bd3-36db-42a5-a893-134a0b1c1060" providerId="ADAL" clId="{361871BE-DE38-4316-A0F5-08DECACA6E5A}" dt="2024-11-25T20:28:05.434" v="3102" actId="207"/>
        <pc:sldMkLst>
          <pc:docMk/>
          <pc:sldMk cId="1258529281" sldId="322"/>
        </pc:sldMkLst>
        <pc:spChg chg="mod">
          <ac:chgData name="Dagostim, Alline (LatAm)" userId="34767bd3-36db-42a5-a893-134a0b1c1060" providerId="ADAL" clId="{361871BE-DE38-4316-A0F5-08DECACA6E5A}" dt="2024-11-25T16:57:39.729" v="402" actId="20577"/>
          <ac:spMkLst>
            <pc:docMk/>
            <pc:sldMk cId="1258529281" sldId="322"/>
            <ac:spMk id="5" creationId="{A7B740C8-D835-2B70-7AD0-CFA013B00A5C}"/>
          </ac:spMkLst>
        </pc:spChg>
        <pc:spChg chg="mod">
          <ac:chgData name="Dagostim, Alline (LatAm)" userId="34767bd3-36db-42a5-a893-134a0b1c1060" providerId="ADAL" clId="{361871BE-DE38-4316-A0F5-08DECACA6E5A}" dt="2024-11-25T17:10:52.464" v="501" actId="1076"/>
          <ac:spMkLst>
            <pc:docMk/>
            <pc:sldMk cId="1258529281" sldId="322"/>
            <ac:spMk id="6" creationId="{D84002AD-1182-F887-8060-1562DC394BAA}"/>
          </ac:spMkLst>
        </pc:spChg>
        <pc:spChg chg="add mod">
          <ac:chgData name="Dagostim, Alline (LatAm)" userId="34767bd3-36db-42a5-a893-134a0b1c1060" providerId="ADAL" clId="{361871BE-DE38-4316-A0F5-08DECACA6E5A}" dt="2024-11-25T20:28:05.434" v="3102" actId="207"/>
          <ac:spMkLst>
            <pc:docMk/>
            <pc:sldMk cId="1258529281" sldId="322"/>
            <ac:spMk id="8" creationId="{7462E637-376A-7888-0D0F-39CAFE3AF54F}"/>
          </ac:spMkLst>
        </pc:spChg>
        <pc:spChg chg="del">
          <ac:chgData name="Dagostim, Alline (LatAm)" userId="34767bd3-36db-42a5-a893-134a0b1c1060" providerId="ADAL" clId="{361871BE-DE38-4316-A0F5-08DECACA6E5A}" dt="2024-11-25T17:02:50.803" v="406" actId="478"/>
          <ac:spMkLst>
            <pc:docMk/>
            <pc:sldMk cId="1258529281" sldId="322"/>
            <ac:spMk id="10" creationId="{CB7157D0-D52F-FDD8-A0EF-1DB39ACF2291}"/>
          </ac:spMkLst>
        </pc:spChg>
        <pc:picChg chg="del">
          <ac:chgData name="Dagostim, Alline (LatAm)" userId="34767bd3-36db-42a5-a893-134a0b1c1060" providerId="ADAL" clId="{361871BE-DE38-4316-A0F5-08DECACA6E5A}" dt="2024-11-25T17:02:51.761" v="407" actId="478"/>
          <ac:picMkLst>
            <pc:docMk/>
            <pc:sldMk cId="1258529281" sldId="322"/>
            <ac:picMk id="4" creationId="{4B60F4DE-7364-950B-0010-9F233061FAEC}"/>
          </ac:picMkLst>
        </pc:picChg>
        <pc:picChg chg="add mod">
          <ac:chgData name="Dagostim, Alline (LatAm)" userId="34767bd3-36db-42a5-a893-134a0b1c1060" providerId="ADAL" clId="{361871BE-DE38-4316-A0F5-08DECACA6E5A}" dt="2024-11-25T20:27:40.729" v="3097"/>
          <ac:picMkLst>
            <pc:docMk/>
            <pc:sldMk cId="1258529281" sldId="322"/>
            <ac:picMk id="7" creationId="{50777527-1DE8-70ED-5FF9-FEBA164256E6}"/>
          </ac:picMkLst>
        </pc:picChg>
      </pc:sldChg>
      <pc:sldChg chg="addSp delSp modSp new mod">
        <pc:chgData name="Dagostim, Alline (LatAm)" userId="34767bd3-36db-42a5-a893-134a0b1c1060" providerId="ADAL" clId="{361871BE-DE38-4316-A0F5-08DECACA6E5A}" dt="2024-11-25T19:33:00.678" v="2048" actId="20577"/>
        <pc:sldMkLst>
          <pc:docMk/>
          <pc:sldMk cId="3354857680" sldId="323"/>
        </pc:sldMkLst>
        <pc:spChg chg="del">
          <ac:chgData name="Dagostim, Alline (LatAm)" userId="34767bd3-36db-42a5-a893-134a0b1c1060" providerId="ADAL" clId="{361871BE-DE38-4316-A0F5-08DECACA6E5A}" dt="2024-11-25T17:12:00.156" v="542" actId="478"/>
          <ac:spMkLst>
            <pc:docMk/>
            <pc:sldMk cId="3354857680" sldId="323"/>
            <ac:spMk id="2" creationId="{E8C90676-2EB5-6E93-3F8E-4EAA2E233323}"/>
          </ac:spMkLst>
        </pc:spChg>
        <pc:spChg chg="mod">
          <ac:chgData name="Dagostim, Alline (LatAm)" userId="34767bd3-36db-42a5-a893-134a0b1c1060" providerId="ADAL" clId="{361871BE-DE38-4316-A0F5-08DECACA6E5A}" dt="2024-11-25T19:33:00.678" v="2048" actId="20577"/>
          <ac:spMkLst>
            <pc:docMk/>
            <pc:sldMk cId="3354857680" sldId="323"/>
            <ac:spMk id="3" creationId="{B6FBB0C5-B08D-0224-7FF9-5E723A1A200E}"/>
          </ac:spMkLst>
        </pc:spChg>
        <pc:spChg chg="del">
          <ac:chgData name="Dagostim, Alline (LatAm)" userId="34767bd3-36db-42a5-a893-134a0b1c1060" providerId="ADAL" clId="{361871BE-DE38-4316-A0F5-08DECACA6E5A}" dt="2024-11-25T17:12:03.188" v="543" actId="478"/>
          <ac:spMkLst>
            <pc:docMk/>
            <pc:sldMk cId="3354857680" sldId="323"/>
            <ac:spMk id="4" creationId="{31BC5AC7-B6B4-3E08-BBE3-6C38D86ED5BE}"/>
          </ac:spMkLst>
        </pc:spChg>
        <pc:spChg chg="del">
          <ac:chgData name="Dagostim, Alline (LatAm)" userId="34767bd3-36db-42a5-a893-134a0b1c1060" providerId="ADAL" clId="{361871BE-DE38-4316-A0F5-08DECACA6E5A}" dt="2024-11-25T17:12:03.188" v="543" actId="478"/>
          <ac:spMkLst>
            <pc:docMk/>
            <pc:sldMk cId="3354857680" sldId="323"/>
            <ac:spMk id="5" creationId="{1CAB81C6-A44F-24B8-3DB3-AD0710F31A02}"/>
          </ac:spMkLst>
        </pc:spChg>
        <pc:spChg chg="del">
          <ac:chgData name="Dagostim, Alline (LatAm)" userId="34767bd3-36db-42a5-a893-134a0b1c1060" providerId="ADAL" clId="{361871BE-DE38-4316-A0F5-08DECACA6E5A}" dt="2024-11-25T17:12:03.188" v="543" actId="478"/>
          <ac:spMkLst>
            <pc:docMk/>
            <pc:sldMk cId="3354857680" sldId="323"/>
            <ac:spMk id="6" creationId="{84383912-E913-DFBA-64CC-9F6F1EC1848A}"/>
          </ac:spMkLst>
        </pc:spChg>
        <pc:spChg chg="add mod">
          <ac:chgData name="Dagostim, Alline (LatAm)" userId="34767bd3-36db-42a5-a893-134a0b1c1060" providerId="ADAL" clId="{361871BE-DE38-4316-A0F5-08DECACA6E5A}" dt="2024-11-25T17:16:59.601" v="837" actId="6549"/>
          <ac:spMkLst>
            <pc:docMk/>
            <pc:sldMk cId="3354857680" sldId="323"/>
            <ac:spMk id="9" creationId="{CB63A05D-3B34-77AD-4343-36112CA73448}"/>
          </ac:spMkLst>
        </pc:spChg>
        <pc:spChg chg="add mod">
          <ac:chgData name="Dagostim, Alline (LatAm)" userId="34767bd3-36db-42a5-a893-134a0b1c1060" providerId="ADAL" clId="{361871BE-DE38-4316-A0F5-08DECACA6E5A}" dt="2024-11-25T17:47:48.776" v="1002" actId="14100"/>
          <ac:spMkLst>
            <pc:docMk/>
            <pc:sldMk cId="3354857680" sldId="323"/>
            <ac:spMk id="12" creationId="{EE71FB26-05D4-D574-CC2F-77A18F712D4A}"/>
          </ac:spMkLst>
        </pc:spChg>
        <pc:spChg chg="add mod">
          <ac:chgData name="Dagostim, Alline (LatAm)" userId="34767bd3-36db-42a5-a893-134a0b1c1060" providerId="ADAL" clId="{361871BE-DE38-4316-A0F5-08DECACA6E5A}" dt="2024-11-25T17:46:37.285" v="987" actId="14100"/>
          <ac:spMkLst>
            <pc:docMk/>
            <pc:sldMk cId="3354857680" sldId="323"/>
            <ac:spMk id="13" creationId="{72DFD627-E183-CD2C-2549-FA3A01558734}"/>
          </ac:spMkLst>
        </pc:spChg>
        <pc:spChg chg="add mod">
          <ac:chgData name="Dagostim, Alline (LatAm)" userId="34767bd3-36db-42a5-a893-134a0b1c1060" providerId="ADAL" clId="{361871BE-DE38-4316-A0F5-08DECACA6E5A}" dt="2024-11-25T17:49:03.077" v="1007" actId="14100"/>
          <ac:spMkLst>
            <pc:docMk/>
            <pc:sldMk cId="3354857680" sldId="323"/>
            <ac:spMk id="14" creationId="{E538E9D5-A91E-993F-7CD3-BDC4425BE34C}"/>
          </ac:spMkLst>
        </pc:spChg>
        <pc:picChg chg="add mod modCrop">
          <ac:chgData name="Dagostim, Alline (LatAm)" userId="34767bd3-36db-42a5-a893-134a0b1c1060" providerId="ADAL" clId="{361871BE-DE38-4316-A0F5-08DECACA6E5A}" dt="2024-11-25T17:44:38.845" v="877" actId="1036"/>
          <ac:picMkLst>
            <pc:docMk/>
            <pc:sldMk cId="3354857680" sldId="323"/>
            <ac:picMk id="11" creationId="{D4FEA6D3-AD02-3127-55A6-D76F46CB4EEE}"/>
          </ac:picMkLst>
        </pc:picChg>
      </pc:sldChg>
      <pc:sldChg chg="addSp modSp add mod">
        <pc:chgData name="Dagostim, Alline (LatAm)" userId="34767bd3-36db-42a5-a893-134a0b1c1060" providerId="ADAL" clId="{361871BE-DE38-4316-A0F5-08DECACA6E5A}" dt="2024-11-25T19:33:03.838" v="2050" actId="20577"/>
        <pc:sldMkLst>
          <pc:docMk/>
          <pc:sldMk cId="2013082449" sldId="324"/>
        </pc:sldMkLst>
        <pc:spChg chg="mod">
          <ac:chgData name="Dagostim, Alline (LatAm)" userId="34767bd3-36db-42a5-a893-134a0b1c1060" providerId="ADAL" clId="{361871BE-DE38-4316-A0F5-08DECACA6E5A}" dt="2024-11-25T19:33:03.838" v="2050" actId="20577"/>
          <ac:spMkLst>
            <pc:docMk/>
            <pc:sldMk cId="2013082449" sldId="324"/>
            <ac:spMk id="3" creationId="{B6FBB0C5-B08D-0224-7FF9-5E723A1A200E}"/>
          </ac:spMkLst>
        </pc:spChg>
        <pc:spChg chg="add mod">
          <ac:chgData name="Dagostim, Alline (LatAm)" userId="34767bd3-36db-42a5-a893-134a0b1c1060" providerId="ADAL" clId="{361871BE-DE38-4316-A0F5-08DECACA6E5A}" dt="2024-11-25T17:58:24.120" v="1251" actId="14100"/>
          <ac:spMkLst>
            <pc:docMk/>
            <pc:sldMk cId="2013082449" sldId="324"/>
            <ac:spMk id="5" creationId="{16F09EF6-2792-2E89-28D5-2614B7652FB8}"/>
          </ac:spMkLst>
        </pc:spChg>
        <pc:spChg chg="add mod">
          <ac:chgData name="Dagostim, Alline (LatAm)" userId="34767bd3-36db-42a5-a893-134a0b1c1060" providerId="ADAL" clId="{361871BE-DE38-4316-A0F5-08DECACA6E5A}" dt="2024-11-25T17:53:53.592" v="1052" actId="1037"/>
          <ac:spMkLst>
            <pc:docMk/>
            <pc:sldMk cId="2013082449" sldId="324"/>
            <ac:spMk id="6" creationId="{04452674-25C3-C10B-73EF-FFE71E81A5B0}"/>
          </ac:spMkLst>
        </pc:spChg>
        <pc:spChg chg="mod">
          <ac:chgData name="Dagostim, Alline (LatAm)" userId="34767bd3-36db-42a5-a893-134a0b1c1060" providerId="ADAL" clId="{361871BE-DE38-4316-A0F5-08DECACA6E5A}" dt="2024-11-25T17:17:25.278" v="849" actId="20577"/>
          <ac:spMkLst>
            <pc:docMk/>
            <pc:sldMk cId="2013082449" sldId="324"/>
            <ac:spMk id="9" creationId="{CB63A05D-3B34-77AD-4343-36112CA73448}"/>
          </ac:spMkLst>
        </pc:spChg>
        <pc:spChg chg="add mod">
          <ac:chgData name="Dagostim, Alline (LatAm)" userId="34767bd3-36db-42a5-a893-134a0b1c1060" providerId="ADAL" clId="{361871BE-DE38-4316-A0F5-08DECACA6E5A}" dt="2024-11-25T17:59:16.622" v="1262" actId="14100"/>
          <ac:spMkLst>
            <pc:docMk/>
            <pc:sldMk cId="2013082449" sldId="324"/>
            <ac:spMk id="10" creationId="{03B87DCD-BB5F-916B-D40B-50C6E2C7020D}"/>
          </ac:spMkLst>
        </pc:spChg>
        <pc:spChg chg="add mod">
          <ac:chgData name="Dagostim, Alline (LatAm)" userId="34767bd3-36db-42a5-a893-134a0b1c1060" providerId="ADAL" clId="{361871BE-DE38-4316-A0F5-08DECACA6E5A}" dt="2024-11-25T17:58:35.900" v="1256" actId="1036"/>
          <ac:spMkLst>
            <pc:docMk/>
            <pc:sldMk cId="2013082449" sldId="324"/>
            <ac:spMk id="11" creationId="{4DB68657-D575-4752-2BED-AC9C5E683F17}"/>
          </ac:spMkLst>
        </pc:spChg>
        <pc:spChg chg="add mod">
          <ac:chgData name="Dagostim, Alline (LatAm)" userId="34767bd3-36db-42a5-a893-134a0b1c1060" providerId="ADAL" clId="{361871BE-DE38-4316-A0F5-08DECACA6E5A}" dt="2024-11-25T17:59:01.892" v="1260" actId="14100"/>
          <ac:spMkLst>
            <pc:docMk/>
            <pc:sldMk cId="2013082449" sldId="324"/>
            <ac:spMk id="12" creationId="{562023FC-BACA-EDCB-463F-DA04D060764E}"/>
          </ac:spMkLst>
        </pc:spChg>
        <pc:picChg chg="add mod">
          <ac:chgData name="Dagostim, Alline (LatAm)" userId="34767bd3-36db-42a5-a893-134a0b1c1060" providerId="ADAL" clId="{361871BE-DE38-4316-A0F5-08DECACA6E5A}" dt="2024-11-25T17:58:08.834" v="1248" actId="1076"/>
          <ac:picMkLst>
            <pc:docMk/>
            <pc:sldMk cId="2013082449" sldId="324"/>
            <ac:picMk id="4" creationId="{0A419CE0-88B0-D26A-D9A0-E70F188A51F6}"/>
          </ac:picMkLst>
        </pc:picChg>
      </pc:sldChg>
      <pc:sldChg chg="add del">
        <pc:chgData name="Dagostim, Alline (LatAm)" userId="34767bd3-36db-42a5-a893-134a0b1c1060" providerId="ADAL" clId="{361871BE-DE38-4316-A0F5-08DECACA6E5A}" dt="2024-11-25T18:00:41.833" v="1264" actId="47"/>
        <pc:sldMkLst>
          <pc:docMk/>
          <pc:sldMk cId="2291600872" sldId="325"/>
        </pc:sldMkLst>
      </pc:sldChg>
      <pc:sldChg chg="addSp delSp modSp add mod ord">
        <pc:chgData name="Dagostim, Alline (LatAm)" userId="34767bd3-36db-42a5-a893-134a0b1c1060" providerId="ADAL" clId="{361871BE-DE38-4316-A0F5-08DECACA6E5A}" dt="2024-11-25T19:32:58.069" v="2046" actId="20577"/>
        <pc:sldMkLst>
          <pc:docMk/>
          <pc:sldMk cId="2972538015" sldId="325"/>
        </pc:sldMkLst>
        <pc:spChg chg="mod">
          <ac:chgData name="Dagostim, Alline (LatAm)" userId="34767bd3-36db-42a5-a893-134a0b1c1060" providerId="ADAL" clId="{361871BE-DE38-4316-A0F5-08DECACA6E5A}" dt="2024-11-25T19:32:58.069" v="2046" actId="20577"/>
          <ac:spMkLst>
            <pc:docMk/>
            <pc:sldMk cId="2972538015" sldId="325"/>
            <ac:spMk id="3" creationId="{B6FBB0C5-B08D-0224-7FF9-5E723A1A200E}"/>
          </ac:spMkLst>
        </pc:spChg>
        <pc:spChg chg="mod">
          <ac:chgData name="Dagostim, Alline (LatAm)" userId="34767bd3-36db-42a5-a893-134a0b1c1060" providerId="ADAL" clId="{361871BE-DE38-4316-A0F5-08DECACA6E5A}" dt="2024-11-25T18:11:19.282" v="1377" actId="20577"/>
          <ac:spMkLst>
            <pc:docMk/>
            <pc:sldMk cId="2972538015" sldId="325"/>
            <ac:spMk id="13" creationId="{72DFD627-E183-CD2C-2549-FA3A01558734}"/>
          </ac:spMkLst>
        </pc:spChg>
        <pc:picChg chg="add mod ord">
          <ac:chgData name="Dagostim, Alline (LatAm)" userId="34767bd3-36db-42a5-a893-134a0b1c1060" providerId="ADAL" clId="{361871BE-DE38-4316-A0F5-08DECACA6E5A}" dt="2024-11-25T18:09:41.453" v="1338" actId="1036"/>
          <ac:picMkLst>
            <pc:docMk/>
            <pc:sldMk cId="2972538015" sldId="325"/>
            <ac:picMk id="4" creationId="{91D08CCA-3789-E3E6-434A-598CFF1E14C8}"/>
          </ac:picMkLst>
        </pc:picChg>
        <pc:picChg chg="del">
          <ac:chgData name="Dagostim, Alline (LatAm)" userId="34767bd3-36db-42a5-a893-134a0b1c1060" providerId="ADAL" clId="{361871BE-DE38-4316-A0F5-08DECACA6E5A}" dt="2024-11-25T18:01:06.586" v="1304" actId="478"/>
          <ac:picMkLst>
            <pc:docMk/>
            <pc:sldMk cId="2972538015" sldId="325"/>
            <ac:picMk id="11" creationId="{D4FEA6D3-AD02-3127-55A6-D76F46CB4EEE}"/>
          </ac:picMkLst>
        </pc:picChg>
      </pc:sldChg>
      <pc:sldChg chg="addSp delSp modSp add mod">
        <pc:chgData name="Dagostim, Alline (LatAm)" userId="34767bd3-36db-42a5-a893-134a0b1c1060" providerId="ADAL" clId="{361871BE-DE38-4316-A0F5-08DECACA6E5A}" dt="2024-11-25T19:19:06.584" v="1654" actId="113"/>
        <pc:sldMkLst>
          <pc:docMk/>
          <pc:sldMk cId="3993111033" sldId="326"/>
        </pc:sldMkLst>
        <pc:spChg chg="mod">
          <ac:chgData name="Dagostim, Alline (LatAm)" userId="34767bd3-36db-42a5-a893-134a0b1c1060" providerId="ADAL" clId="{361871BE-DE38-4316-A0F5-08DECACA6E5A}" dt="2024-11-25T18:12:00.821" v="1436" actId="6549"/>
          <ac:spMkLst>
            <pc:docMk/>
            <pc:sldMk cId="3993111033" sldId="326"/>
            <ac:spMk id="3" creationId="{B6FBB0C5-B08D-0224-7FF9-5E723A1A200E}"/>
          </ac:spMkLst>
        </pc:spChg>
        <pc:spChg chg="add mod">
          <ac:chgData name="Dagostim, Alline (LatAm)" userId="34767bd3-36db-42a5-a893-134a0b1c1060" providerId="ADAL" clId="{361871BE-DE38-4316-A0F5-08DECACA6E5A}" dt="2024-11-25T19:11:54.193" v="1579" actId="6549"/>
          <ac:spMkLst>
            <pc:docMk/>
            <pc:sldMk cId="3993111033" sldId="326"/>
            <ac:spMk id="6" creationId="{B7DABEA3-0CB5-2ED7-67E4-69B647D5F18B}"/>
          </ac:spMkLst>
        </pc:spChg>
        <pc:spChg chg="mod">
          <ac:chgData name="Dagostim, Alline (LatAm)" userId="34767bd3-36db-42a5-a893-134a0b1c1060" providerId="ADAL" clId="{361871BE-DE38-4316-A0F5-08DECACA6E5A}" dt="2024-11-25T19:19:06.584" v="1654" actId="113"/>
          <ac:spMkLst>
            <pc:docMk/>
            <pc:sldMk cId="3993111033" sldId="326"/>
            <ac:spMk id="9" creationId="{CB63A05D-3B34-77AD-4343-36112CA73448}"/>
          </ac:spMkLst>
        </pc:spChg>
        <pc:spChg chg="mod">
          <ac:chgData name="Dagostim, Alline (LatAm)" userId="34767bd3-36db-42a5-a893-134a0b1c1060" providerId="ADAL" clId="{361871BE-DE38-4316-A0F5-08DECACA6E5A}" dt="2024-11-25T19:11:42.284" v="1570" actId="14100"/>
          <ac:spMkLst>
            <pc:docMk/>
            <pc:sldMk cId="3993111033" sldId="326"/>
            <ac:spMk id="12" creationId="{EE71FB26-05D4-D574-CC2F-77A18F712D4A}"/>
          </ac:spMkLst>
        </pc:spChg>
        <pc:spChg chg="del">
          <ac:chgData name="Dagostim, Alline (LatAm)" userId="34767bd3-36db-42a5-a893-134a0b1c1060" providerId="ADAL" clId="{361871BE-DE38-4316-A0F5-08DECACA6E5A}" dt="2024-11-25T18:51:08.921" v="1486" actId="478"/>
          <ac:spMkLst>
            <pc:docMk/>
            <pc:sldMk cId="3993111033" sldId="326"/>
            <ac:spMk id="13" creationId="{72DFD627-E183-CD2C-2549-FA3A01558734}"/>
          </ac:spMkLst>
        </pc:spChg>
        <pc:spChg chg="mod">
          <ac:chgData name="Dagostim, Alline (LatAm)" userId="34767bd3-36db-42a5-a893-134a0b1c1060" providerId="ADAL" clId="{361871BE-DE38-4316-A0F5-08DECACA6E5A}" dt="2024-11-25T19:11:24.491" v="1568" actId="1038"/>
          <ac:spMkLst>
            <pc:docMk/>
            <pc:sldMk cId="3993111033" sldId="326"/>
            <ac:spMk id="14" creationId="{E538E9D5-A91E-993F-7CD3-BDC4425BE34C}"/>
          </ac:spMkLst>
        </pc:spChg>
        <pc:picChg chg="del">
          <ac:chgData name="Dagostim, Alline (LatAm)" userId="34767bd3-36db-42a5-a893-134a0b1c1060" providerId="ADAL" clId="{361871BE-DE38-4316-A0F5-08DECACA6E5A}" dt="2024-11-25T18:50:01.986" v="1443" actId="478"/>
          <ac:picMkLst>
            <pc:docMk/>
            <pc:sldMk cId="3993111033" sldId="326"/>
            <ac:picMk id="4" creationId="{91D08CCA-3789-E3E6-434A-598CFF1E14C8}"/>
          </ac:picMkLst>
        </pc:picChg>
        <pc:picChg chg="add del mod ord">
          <ac:chgData name="Dagostim, Alline (LatAm)" userId="34767bd3-36db-42a5-a893-134a0b1c1060" providerId="ADAL" clId="{361871BE-DE38-4316-A0F5-08DECACA6E5A}" dt="2024-11-25T19:10:36.486" v="1546" actId="478"/>
          <ac:picMkLst>
            <pc:docMk/>
            <pc:sldMk cId="3993111033" sldId="326"/>
            <ac:picMk id="5" creationId="{9B561EE9-0888-C0C8-BC63-C2FF6A3FF9A9}"/>
          </ac:picMkLst>
        </pc:picChg>
        <pc:picChg chg="add mod ord">
          <ac:chgData name="Dagostim, Alline (LatAm)" userId="34767bd3-36db-42a5-a893-134a0b1c1060" providerId="ADAL" clId="{361871BE-DE38-4316-A0F5-08DECACA6E5A}" dt="2024-11-25T19:11:28.324" v="1569" actId="208"/>
          <ac:picMkLst>
            <pc:docMk/>
            <pc:sldMk cId="3993111033" sldId="326"/>
            <ac:picMk id="11" creationId="{E5218E28-5E37-6DA2-40FF-93D648F4B3C0}"/>
          </ac:picMkLst>
        </pc:picChg>
      </pc:sldChg>
      <pc:sldChg chg="addSp delSp modSp add mod">
        <pc:chgData name="Dagostim, Alline (LatAm)" userId="34767bd3-36db-42a5-a893-134a0b1c1060" providerId="ADAL" clId="{361871BE-DE38-4316-A0F5-08DECACA6E5A}" dt="2024-11-25T19:19:50.475" v="1763" actId="20577"/>
        <pc:sldMkLst>
          <pc:docMk/>
          <pc:sldMk cId="3589885429" sldId="327"/>
        </pc:sldMkLst>
        <pc:spChg chg="mod">
          <ac:chgData name="Dagostim, Alline (LatAm)" userId="34767bd3-36db-42a5-a893-134a0b1c1060" providerId="ADAL" clId="{361871BE-DE38-4316-A0F5-08DECACA6E5A}" dt="2024-11-25T19:19:50.475" v="1763" actId="20577"/>
          <ac:spMkLst>
            <pc:docMk/>
            <pc:sldMk cId="3589885429" sldId="327"/>
            <ac:spMk id="6" creationId="{B7DABEA3-0CB5-2ED7-67E4-69B647D5F18B}"/>
          </ac:spMkLst>
        </pc:spChg>
        <pc:spChg chg="mod">
          <ac:chgData name="Dagostim, Alline (LatAm)" userId="34767bd3-36db-42a5-a893-134a0b1c1060" providerId="ADAL" clId="{361871BE-DE38-4316-A0F5-08DECACA6E5A}" dt="2024-11-25T19:19:02.868" v="1653" actId="113"/>
          <ac:spMkLst>
            <pc:docMk/>
            <pc:sldMk cId="3589885429" sldId="327"/>
            <ac:spMk id="9" creationId="{CB63A05D-3B34-77AD-4343-36112CA73448}"/>
          </ac:spMkLst>
        </pc:spChg>
        <pc:spChg chg="mod">
          <ac:chgData name="Dagostim, Alline (LatAm)" userId="34767bd3-36db-42a5-a893-134a0b1c1060" providerId="ADAL" clId="{361871BE-DE38-4316-A0F5-08DECACA6E5A}" dt="2024-11-25T19:18:56.184" v="1652" actId="1037"/>
          <ac:spMkLst>
            <pc:docMk/>
            <pc:sldMk cId="3589885429" sldId="327"/>
            <ac:spMk id="14" creationId="{E538E9D5-A91E-993F-7CD3-BDC4425BE34C}"/>
          </ac:spMkLst>
        </pc:spChg>
        <pc:picChg chg="add mod ord">
          <ac:chgData name="Dagostim, Alline (LatAm)" userId="34767bd3-36db-42a5-a893-134a0b1c1060" providerId="ADAL" clId="{361871BE-DE38-4316-A0F5-08DECACA6E5A}" dt="2024-11-25T19:18:49.829" v="1647" actId="171"/>
          <ac:picMkLst>
            <pc:docMk/>
            <pc:sldMk cId="3589885429" sldId="327"/>
            <ac:picMk id="4" creationId="{A74DE389-D7A8-38F8-2185-E950B70F9A85}"/>
          </ac:picMkLst>
        </pc:picChg>
        <pc:picChg chg="del">
          <ac:chgData name="Dagostim, Alline (LatAm)" userId="34767bd3-36db-42a5-a893-134a0b1c1060" providerId="ADAL" clId="{361871BE-DE38-4316-A0F5-08DECACA6E5A}" dt="2024-11-25T19:13:09.425" v="1634" actId="478"/>
          <ac:picMkLst>
            <pc:docMk/>
            <pc:sldMk cId="3589885429" sldId="327"/>
            <ac:picMk id="11" creationId="{E5218E28-5E37-6DA2-40FF-93D648F4B3C0}"/>
          </ac:picMkLst>
        </pc:picChg>
      </pc:sldChg>
      <pc:sldChg chg="add del">
        <pc:chgData name="Dagostim, Alline (LatAm)" userId="34767bd3-36db-42a5-a893-134a0b1c1060" providerId="ADAL" clId="{361871BE-DE38-4316-A0F5-08DECACA6E5A}" dt="2024-11-25T19:20:05.366" v="1765" actId="47"/>
        <pc:sldMkLst>
          <pc:docMk/>
          <pc:sldMk cId="403567049" sldId="328"/>
        </pc:sldMkLst>
      </pc:sldChg>
      <pc:sldChg chg="addSp delSp modSp add mod ord">
        <pc:chgData name="Dagostim, Alline (LatAm)" userId="34767bd3-36db-42a5-a893-134a0b1c1060" providerId="ADAL" clId="{361871BE-DE38-4316-A0F5-08DECACA6E5A}" dt="2024-11-25T19:31:53.637" v="2042" actId="404"/>
        <pc:sldMkLst>
          <pc:docMk/>
          <pc:sldMk cId="2026685839" sldId="328"/>
        </pc:sldMkLst>
        <pc:spChg chg="add mod">
          <ac:chgData name="Dagostim, Alline (LatAm)" userId="34767bd3-36db-42a5-a893-134a0b1c1060" providerId="ADAL" clId="{361871BE-DE38-4316-A0F5-08DECACA6E5A}" dt="2024-11-25T19:26:48.105" v="1868" actId="1037"/>
          <ac:spMkLst>
            <pc:docMk/>
            <pc:sldMk cId="2026685839" sldId="328"/>
            <ac:spMk id="5" creationId="{EB95087A-6417-D90D-396D-64C3A0EAD1C7}"/>
          </ac:spMkLst>
        </pc:spChg>
        <pc:spChg chg="mod">
          <ac:chgData name="Dagostim, Alline (LatAm)" userId="34767bd3-36db-42a5-a893-134a0b1c1060" providerId="ADAL" clId="{361871BE-DE38-4316-A0F5-08DECACA6E5A}" dt="2024-11-25T19:31:53.637" v="2042" actId="404"/>
          <ac:spMkLst>
            <pc:docMk/>
            <pc:sldMk cId="2026685839" sldId="328"/>
            <ac:spMk id="6" creationId="{B7DABEA3-0CB5-2ED7-67E4-69B647D5F18B}"/>
          </ac:spMkLst>
        </pc:spChg>
        <pc:spChg chg="mod">
          <ac:chgData name="Dagostim, Alline (LatAm)" userId="34767bd3-36db-42a5-a893-134a0b1c1060" providerId="ADAL" clId="{361871BE-DE38-4316-A0F5-08DECACA6E5A}" dt="2024-11-25T19:20:23.528" v="1798" actId="20577"/>
          <ac:spMkLst>
            <pc:docMk/>
            <pc:sldMk cId="2026685839" sldId="328"/>
            <ac:spMk id="9" creationId="{CB63A05D-3B34-77AD-4343-36112CA73448}"/>
          </ac:spMkLst>
        </pc:spChg>
        <pc:spChg chg="mod">
          <ac:chgData name="Dagostim, Alline (LatAm)" userId="34767bd3-36db-42a5-a893-134a0b1c1060" providerId="ADAL" clId="{361871BE-DE38-4316-A0F5-08DECACA6E5A}" dt="2024-11-25T19:29:53.319" v="2002" actId="208"/>
          <ac:spMkLst>
            <pc:docMk/>
            <pc:sldMk cId="2026685839" sldId="328"/>
            <ac:spMk id="12" creationId="{EE71FB26-05D4-D574-CC2F-77A18F712D4A}"/>
          </ac:spMkLst>
        </pc:spChg>
        <pc:spChg chg="mod">
          <ac:chgData name="Dagostim, Alline (LatAm)" userId="34767bd3-36db-42a5-a893-134a0b1c1060" providerId="ADAL" clId="{361871BE-DE38-4316-A0F5-08DECACA6E5A}" dt="2024-11-25T19:26:05.038" v="1808" actId="1038"/>
          <ac:spMkLst>
            <pc:docMk/>
            <pc:sldMk cId="2026685839" sldId="328"/>
            <ac:spMk id="14" creationId="{E538E9D5-A91E-993F-7CD3-BDC4425BE34C}"/>
          </ac:spMkLst>
        </pc:spChg>
        <pc:picChg chg="add mod ord">
          <ac:chgData name="Dagostim, Alline (LatAm)" userId="34767bd3-36db-42a5-a893-134a0b1c1060" providerId="ADAL" clId="{361871BE-DE38-4316-A0F5-08DECACA6E5A}" dt="2024-11-25T19:26:00.454" v="1806" actId="171"/>
          <ac:picMkLst>
            <pc:docMk/>
            <pc:sldMk cId="2026685839" sldId="328"/>
            <ac:picMk id="4" creationId="{6390B9D8-4EA9-1A4B-7524-EDCC2FC5828C}"/>
          </ac:picMkLst>
        </pc:picChg>
        <pc:picChg chg="del">
          <ac:chgData name="Dagostim, Alline (LatAm)" userId="34767bd3-36db-42a5-a893-134a0b1c1060" providerId="ADAL" clId="{361871BE-DE38-4316-A0F5-08DECACA6E5A}" dt="2024-11-25T19:20:26.808" v="1799" actId="478"/>
          <ac:picMkLst>
            <pc:docMk/>
            <pc:sldMk cId="2026685839" sldId="328"/>
            <ac:picMk id="11" creationId="{E5218E28-5E37-6DA2-40FF-93D648F4B3C0}"/>
          </ac:picMkLst>
        </pc:picChg>
      </pc:sldChg>
      <pc:sldChg chg="addSp delSp modSp add mod">
        <pc:chgData name="Dagostim, Alline (LatAm)" userId="34767bd3-36db-42a5-a893-134a0b1c1060" providerId="ADAL" clId="{361871BE-DE38-4316-A0F5-08DECACA6E5A}" dt="2024-11-25T20:04:53.960" v="2558" actId="1076"/>
        <pc:sldMkLst>
          <pc:docMk/>
          <pc:sldMk cId="164466301" sldId="329"/>
        </pc:sldMkLst>
        <pc:spChg chg="mod">
          <ac:chgData name="Dagostim, Alline (LatAm)" userId="34767bd3-36db-42a5-a893-134a0b1c1060" providerId="ADAL" clId="{361871BE-DE38-4316-A0F5-08DECACA6E5A}" dt="2024-11-25T19:54:20.622" v="2085" actId="6549"/>
          <ac:spMkLst>
            <pc:docMk/>
            <pc:sldMk cId="164466301" sldId="329"/>
            <ac:spMk id="3" creationId="{B6FBB0C5-B08D-0224-7FF9-5E723A1A200E}"/>
          </ac:spMkLst>
        </pc:spChg>
        <pc:spChg chg="del mod">
          <ac:chgData name="Dagostim, Alline (LatAm)" userId="34767bd3-36db-42a5-a893-134a0b1c1060" providerId="ADAL" clId="{361871BE-DE38-4316-A0F5-08DECACA6E5A}" dt="2024-11-25T20:04:37.922" v="2551" actId="478"/>
          <ac:spMkLst>
            <pc:docMk/>
            <pc:sldMk cId="164466301" sldId="329"/>
            <ac:spMk id="5" creationId="{EB95087A-6417-D90D-396D-64C3A0EAD1C7}"/>
          </ac:spMkLst>
        </pc:spChg>
        <pc:spChg chg="del">
          <ac:chgData name="Dagostim, Alline (LatAm)" userId="34767bd3-36db-42a5-a893-134a0b1c1060" providerId="ADAL" clId="{361871BE-DE38-4316-A0F5-08DECACA6E5A}" dt="2024-11-25T19:56:52.437" v="2296" actId="478"/>
          <ac:spMkLst>
            <pc:docMk/>
            <pc:sldMk cId="164466301" sldId="329"/>
            <ac:spMk id="6" creationId="{B7DABEA3-0CB5-2ED7-67E4-69B647D5F18B}"/>
          </ac:spMkLst>
        </pc:spChg>
        <pc:spChg chg="mod">
          <ac:chgData name="Dagostim, Alline (LatAm)" userId="34767bd3-36db-42a5-a893-134a0b1c1060" providerId="ADAL" clId="{361871BE-DE38-4316-A0F5-08DECACA6E5A}" dt="2024-11-25T20:04:19.929" v="2548" actId="20577"/>
          <ac:spMkLst>
            <pc:docMk/>
            <pc:sldMk cId="164466301" sldId="329"/>
            <ac:spMk id="9" creationId="{CB63A05D-3B34-77AD-4343-36112CA73448}"/>
          </ac:spMkLst>
        </pc:spChg>
        <pc:spChg chg="add del mod">
          <ac:chgData name="Dagostim, Alline (LatAm)" userId="34767bd3-36db-42a5-a893-134a0b1c1060" providerId="ADAL" clId="{361871BE-DE38-4316-A0F5-08DECACA6E5A}" dt="2024-11-25T20:04:37.922" v="2551" actId="478"/>
          <ac:spMkLst>
            <pc:docMk/>
            <pc:sldMk cId="164466301" sldId="329"/>
            <ac:spMk id="11" creationId="{E56D7632-8BE7-CF5E-50BF-39CB086E847E}"/>
          </ac:spMkLst>
        </pc:spChg>
        <pc:spChg chg="add del mod">
          <ac:chgData name="Dagostim, Alline (LatAm)" userId="34767bd3-36db-42a5-a893-134a0b1c1060" providerId="ADAL" clId="{361871BE-DE38-4316-A0F5-08DECACA6E5A}" dt="2024-11-25T20:04:37.922" v="2551" actId="478"/>
          <ac:spMkLst>
            <pc:docMk/>
            <pc:sldMk cId="164466301" sldId="329"/>
            <ac:spMk id="12" creationId="{EE71FB26-05D4-D574-CC2F-77A18F712D4A}"/>
          </ac:spMkLst>
        </pc:spChg>
        <pc:spChg chg="del">
          <ac:chgData name="Dagostim, Alline (LatAm)" userId="34767bd3-36db-42a5-a893-134a0b1c1060" providerId="ADAL" clId="{361871BE-DE38-4316-A0F5-08DECACA6E5A}" dt="2024-11-25T19:57:02.926" v="2299" actId="478"/>
          <ac:spMkLst>
            <pc:docMk/>
            <pc:sldMk cId="164466301" sldId="329"/>
            <ac:spMk id="14" creationId="{E538E9D5-A91E-993F-7CD3-BDC4425BE34C}"/>
          </ac:spMkLst>
        </pc:spChg>
        <pc:picChg chg="del">
          <ac:chgData name="Dagostim, Alline (LatAm)" userId="34767bd3-36db-42a5-a893-134a0b1c1060" providerId="ADAL" clId="{361871BE-DE38-4316-A0F5-08DECACA6E5A}" dt="2024-11-25T19:54:13.445" v="2053" actId="478"/>
          <ac:picMkLst>
            <pc:docMk/>
            <pc:sldMk cId="164466301" sldId="329"/>
            <ac:picMk id="4" creationId="{6390B9D8-4EA9-1A4B-7524-EDCC2FC5828C}"/>
          </ac:picMkLst>
        </pc:picChg>
        <pc:picChg chg="add del mod ord modCrop">
          <ac:chgData name="Dagostim, Alline (LatAm)" userId="34767bd3-36db-42a5-a893-134a0b1c1060" providerId="ADAL" clId="{361871BE-DE38-4316-A0F5-08DECACA6E5A}" dt="2024-11-25T20:04:34.768" v="2550" actId="478"/>
          <ac:picMkLst>
            <pc:docMk/>
            <pc:sldMk cId="164466301" sldId="329"/>
            <ac:picMk id="10" creationId="{7E4FF0B5-A250-E59E-0A1C-69F8B6A9820E}"/>
          </ac:picMkLst>
        </pc:picChg>
        <pc:picChg chg="add mod">
          <ac:chgData name="Dagostim, Alline (LatAm)" userId="34767bd3-36db-42a5-a893-134a0b1c1060" providerId="ADAL" clId="{361871BE-DE38-4316-A0F5-08DECACA6E5A}" dt="2024-11-25T20:04:53.960" v="2558" actId="1076"/>
          <ac:picMkLst>
            <pc:docMk/>
            <pc:sldMk cId="164466301" sldId="329"/>
            <ac:picMk id="19" creationId="{4A3A382A-0299-A29B-0ED9-7C21C860876C}"/>
          </ac:picMkLst>
        </pc:picChg>
        <pc:cxnChg chg="add del mod">
          <ac:chgData name="Dagostim, Alline (LatAm)" userId="34767bd3-36db-42a5-a893-134a0b1c1060" providerId="ADAL" clId="{361871BE-DE38-4316-A0F5-08DECACA6E5A}" dt="2024-11-25T20:04:37.922" v="2551" actId="478"/>
          <ac:cxnSpMkLst>
            <pc:docMk/>
            <pc:sldMk cId="164466301" sldId="329"/>
            <ac:cxnSpMk id="15" creationId="{87AACD87-5FA5-41A7-35D0-CF5CA394515F}"/>
          </ac:cxnSpMkLst>
        </pc:cxnChg>
      </pc:sldChg>
      <pc:sldChg chg="add">
        <pc:chgData name="Dagostim, Alline (LatAm)" userId="34767bd3-36db-42a5-a893-134a0b1c1060" providerId="ADAL" clId="{361871BE-DE38-4316-A0F5-08DECACA6E5A}" dt="2024-11-25T20:04:32.381" v="2549" actId="2890"/>
        <pc:sldMkLst>
          <pc:docMk/>
          <pc:sldMk cId="1700086403" sldId="330"/>
        </pc:sldMkLst>
      </pc:sldChg>
      <pc:sldChg chg="modSp add mod ord">
        <pc:chgData name="Dagostim, Alline (LatAm)" userId="34767bd3-36db-42a5-a893-134a0b1c1060" providerId="ADAL" clId="{361871BE-DE38-4316-A0F5-08DECACA6E5A}" dt="2024-11-26T13:17:22.357" v="3128" actId="20577"/>
        <pc:sldMkLst>
          <pc:docMk/>
          <pc:sldMk cId="2364698444" sldId="331"/>
        </pc:sldMkLst>
        <pc:spChg chg="mod">
          <ac:chgData name="Dagostim, Alline (LatAm)" userId="34767bd3-36db-42a5-a893-134a0b1c1060" providerId="ADAL" clId="{361871BE-DE38-4316-A0F5-08DECACA6E5A}" dt="2024-11-25T20:05:43.121" v="2572" actId="20577"/>
          <ac:spMkLst>
            <pc:docMk/>
            <pc:sldMk cId="2364698444" sldId="331"/>
            <ac:spMk id="5" creationId="{A7B740C8-D835-2B70-7AD0-CFA013B00A5C}"/>
          </ac:spMkLst>
        </pc:spChg>
        <pc:spChg chg="mod">
          <ac:chgData name="Dagostim, Alline (LatAm)" userId="34767bd3-36db-42a5-a893-134a0b1c1060" providerId="ADAL" clId="{361871BE-DE38-4316-A0F5-08DECACA6E5A}" dt="2024-11-26T13:17:22.357" v="3128" actId="20577"/>
          <ac:spMkLst>
            <pc:docMk/>
            <pc:sldMk cId="2364698444" sldId="331"/>
            <ac:spMk id="6" creationId="{D84002AD-1182-F887-8060-1562DC394BAA}"/>
          </ac:spMkLst>
        </pc:spChg>
      </pc:sldChg>
      <pc:sldChg chg="modSp add mod ord replId">
        <pc:chgData name="Dagostim, Alline (LatAm)" userId="34767bd3-36db-42a5-a893-134a0b1c1060" providerId="ADAL" clId="{361871BE-DE38-4316-A0F5-08DECACA6E5A}" dt="2024-11-25T20:07:58.989" v="2660" actId="207"/>
        <pc:sldMkLst>
          <pc:docMk/>
          <pc:sldMk cId="2579281302" sldId="332"/>
        </pc:sldMkLst>
        <pc:spChg chg="mod">
          <ac:chgData name="Dagostim, Alline (LatAm)" userId="34767bd3-36db-42a5-a893-134a0b1c1060" providerId="ADAL" clId="{361871BE-DE38-4316-A0F5-08DECACA6E5A}" dt="2024-11-25T20:07:06.303" v="2656" actId="20577"/>
          <ac:spMkLst>
            <pc:docMk/>
            <pc:sldMk cId="2579281302" sldId="332"/>
            <ac:spMk id="5" creationId="{A7B740C8-D835-2B70-7AD0-CFA013B00A5C}"/>
          </ac:spMkLst>
        </pc:spChg>
        <pc:spChg chg="mod">
          <ac:chgData name="Dagostim, Alline (LatAm)" userId="34767bd3-36db-42a5-a893-134a0b1c1060" providerId="ADAL" clId="{361871BE-DE38-4316-A0F5-08DECACA6E5A}" dt="2024-11-25T20:07:58.989" v="2660" actId="207"/>
          <ac:spMkLst>
            <pc:docMk/>
            <pc:sldMk cId="2579281302" sldId="332"/>
            <ac:spMk id="10" creationId="{CB7157D0-D52F-FDD8-A0EF-1DB39ACF2291}"/>
          </ac:spMkLst>
        </pc:spChg>
      </pc:sldChg>
      <pc:sldChg chg="addSp delSp modSp add mod ord replId">
        <pc:chgData name="Dagostim, Alline (LatAm)" userId="34767bd3-36db-42a5-a893-134a0b1c1060" providerId="ADAL" clId="{361871BE-DE38-4316-A0F5-08DECACA6E5A}" dt="2024-11-25T20:29:05.519" v="3115" actId="1076"/>
        <pc:sldMkLst>
          <pc:docMk/>
          <pc:sldMk cId="1332403865" sldId="333"/>
        </pc:sldMkLst>
        <pc:spChg chg="mod">
          <ac:chgData name="Dagostim, Alline (LatAm)" userId="34767bd3-36db-42a5-a893-134a0b1c1060" providerId="ADAL" clId="{361871BE-DE38-4316-A0F5-08DECACA6E5A}" dt="2024-11-25T20:08:13.346" v="2671" actId="20577"/>
          <ac:spMkLst>
            <pc:docMk/>
            <pc:sldMk cId="1332403865" sldId="333"/>
            <ac:spMk id="5" creationId="{A7B740C8-D835-2B70-7AD0-CFA013B00A5C}"/>
          </ac:spMkLst>
        </pc:spChg>
        <pc:spChg chg="mod">
          <ac:chgData name="Dagostim, Alline (LatAm)" userId="34767bd3-36db-42a5-a893-134a0b1c1060" providerId="ADAL" clId="{361871BE-DE38-4316-A0F5-08DECACA6E5A}" dt="2024-11-25T20:28:35.113" v="3104" actId="1076"/>
          <ac:spMkLst>
            <pc:docMk/>
            <pc:sldMk cId="1332403865" sldId="333"/>
            <ac:spMk id="6" creationId="{D84002AD-1182-F887-8060-1562DC394BAA}"/>
          </ac:spMkLst>
        </pc:spChg>
        <pc:spChg chg="add del">
          <ac:chgData name="Dagostim, Alline (LatAm)" userId="34767bd3-36db-42a5-a893-134a0b1c1060" providerId="ADAL" clId="{361871BE-DE38-4316-A0F5-08DECACA6E5A}" dt="2024-11-25T20:28:41.251" v="3106" actId="22"/>
          <ac:spMkLst>
            <pc:docMk/>
            <pc:sldMk cId="1332403865" sldId="333"/>
            <ac:spMk id="8" creationId="{EE48AECF-8237-7130-1E50-692F3F072E2E}"/>
          </ac:spMkLst>
        </pc:spChg>
        <pc:spChg chg="add mod">
          <ac:chgData name="Dagostim, Alline (LatAm)" userId="34767bd3-36db-42a5-a893-134a0b1c1060" providerId="ADAL" clId="{361871BE-DE38-4316-A0F5-08DECACA6E5A}" dt="2024-11-25T20:29:05.519" v="3115" actId="1076"/>
          <ac:spMkLst>
            <pc:docMk/>
            <pc:sldMk cId="1332403865" sldId="333"/>
            <ac:spMk id="10" creationId="{1D923BF6-FDE6-2B97-E5AA-9682D3645CC1}"/>
          </ac:spMkLst>
        </pc:spChg>
        <pc:picChg chg="add mod">
          <ac:chgData name="Dagostim, Alline (LatAm)" userId="34767bd3-36db-42a5-a893-134a0b1c1060" providerId="ADAL" clId="{361871BE-DE38-4316-A0F5-08DECACA6E5A}" dt="2024-11-25T20:29:03.148" v="3114" actId="1076"/>
          <ac:picMkLst>
            <pc:docMk/>
            <pc:sldMk cId="1332403865" sldId="333"/>
            <ac:picMk id="4" creationId="{247A56AB-E9EF-E7F8-8E3C-CADA0BBE72EF}"/>
          </ac:picMkLst>
        </pc:picChg>
      </pc:sldChg>
      <pc:sldChg chg="addSp delSp modSp add mod ord">
        <pc:chgData name="Dagostim, Alline (LatAm)" userId="34767bd3-36db-42a5-a893-134a0b1c1060" providerId="ADAL" clId="{361871BE-DE38-4316-A0F5-08DECACA6E5A}" dt="2024-11-25T20:19:43.066" v="2953" actId="20577"/>
        <pc:sldMkLst>
          <pc:docMk/>
          <pc:sldMk cId="2005222359" sldId="334"/>
        </pc:sldMkLst>
        <pc:spChg chg="mod">
          <ac:chgData name="Dagostim, Alline (LatAm)" userId="34767bd3-36db-42a5-a893-134a0b1c1060" providerId="ADAL" clId="{361871BE-DE38-4316-A0F5-08DECACA6E5A}" dt="2024-11-25T20:18:13.788" v="2853" actId="20577"/>
          <ac:spMkLst>
            <pc:docMk/>
            <pc:sldMk cId="2005222359" sldId="334"/>
            <ac:spMk id="3" creationId="{B6FBB0C5-B08D-0224-7FF9-5E723A1A200E}"/>
          </ac:spMkLst>
        </pc:spChg>
        <pc:spChg chg="mod">
          <ac:chgData name="Dagostim, Alline (LatAm)" userId="34767bd3-36db-42a5-a893-134a0b1c1060" providerId="ADAL" clId="{361871BE-DE38-4316-A0F5-08DECACA6E5A}" dt="2024-11-25T20:18:43.394" v="2881" actId="1038"/>
          <ac:spMkLst>
            <pc:docMk/>
            <pc:sldMk cId="2005222359" sldId="334"/>
            <ac:spMk id="5" creationId="{EB95087A-6417-D90D-396D-64C3A0EAD1C7}"/>
          </ac:spMkLst>
        </pc:spChg>
        <pc:spChg chg="add mod">
          <ac:chgData name="Dagostim, Alline (LatAm)" userId="34767bd3-36db-42a5-a893-134a0b1c1060" providerId="ADAL" clId="{361871BE-DE38-4316-A0F5-08DECACA6E5A}" dt="2024-11-25T20:17:53.671" v="2836" actId="1037"/>
          <ac:spMkLst>
            <pc:docMk/>
            <pc:sldMk cId="2005222359" sldId="334"/>
            <ac:spMk id="6" creationId="{644C5228-A5D7-E8D6-389D-02CEEE2DF5E6}"/>
          </ac:spMkLst>
        </pc:spChg>
        <pc:spChg chg="add del mod">
          <ac:chgData name="Dagostim, Alline (LatAm)" userId="34767bd3-36db-42a5-a893-134a0b1c1060" providerId="ADAL" clId="{361871BE-DE38-4316-A0F5-08DECACA6E5A}" dt="2024-11-25T20:17:05.042" v="2802" actId="20577"/>
          <ac:spMkLst>
            <pc:docMk/>
            <pc:sldMk cId="2005222359" sldId="334"/>
            <ac:spMk id="9" creationId="{CB63A05D-3B34-77AD-4343-36112CA73448}"/>
          </ac:spMkLst>
        </pc:spChg>
        <pc:spChg chg="del">
          <ac:chgData name="Dagostim, Alline (LatAm)" userId="34767bd3-36db-42a5-a893-134a0b1c1060" providerId="ADAL" clId="{361871BE-DE38-4316-A0F5-08DECACA6E5A}" dt="2024-11-25T20:17:17.714" v="2813" actId="478"/>
          <ac:spMkLst>
            <pc:docMk/>
            <pc:sldMk cId="2005222359" sldId="334"/>
            <ac:spMk id="11" creationId="{E56D7632-8BE7-CF5E-50BF-39CB086E847E}"/>
          </ac:spMkLst>
        </pc:spChg>
        <pc:spChg chg="del">
          <ac:chgData name="Dagostim, Alline (LatAm)" userId="34767bd3-36db-42a5-a893-134a0b1c1060" providerId="ADAL" clId="{361871BE-DE38-4316-A0F5-08DECACA6E5A}" dt="2024-11-25T20:17:16.663" v="2812" actId="478"/>
          <ac:spMkLst>
            <pc:docMk/>
            <pc:sldMk cId="2005222359" sldId="334"/>
            <ac:spMk id="12" creationId="{EE71FB26-05D4-D574-CC2F-77A18F712D4A}"/>
          </ac:spMkLst>
        </pc:spChg>
        <pc:spChg chg="add mod">
          <ac:chgData name="Dagostim, Alline (LatAm)" userId="34767bd3-36db-42a5-a893-134a0b1c1060" providerId="ADAL" clId="{361871BE-DE38-4316-A0F5-08DECACA6E5A}" dt="2024-11-25T20:19:43.066" v="2953" actId="20577"/>
          <ac:spMkLst>
            <pc:docMk/>
            <pc:sldMk cId="2005222359" sldId="334"/>
            <ac:spMk id="16" creationId="{171CB497-DD87-2B83-DE93-8F23618F1006}"/>
          </ac:spMkLst>
        </pc:spChg>
        <pc:picChg chg="add del mod ord">
          <ac:chgData name="Dagostim, Alline (LatAm)" userId="34767bd3-36db-42a5-a893-134a0b1c1060" providerId="ADAL" clId="{361871BE-DE38-4316-A0F5-08DECACA6E5A}" dt="2024-11-25T20:18:15.265" v="2854" actId="478"/>
          <ac:picMkLst>
            <pc:docMk/>
            <pc:sldMk cId="2005222359" sldId="334"/>
            <ac:picMk id="4" creationId="{3FE0F254-CE0F-D18B-8D0D-8C49B602134B}"/>
          </ac:picMkLst>
        </pc:picChg>
        <pc:picChg chg="del">
          <ac:chgData name="Dagostim, Alline (LatAm)" userId="34767bd3-36db-42a5-a893-134a0b1c1060" providerId="ADAL" clId="{361871BE-DE38-4316-A0F5-08DECACA6E5A}" dt="2024-11-25T20:17:07.805" v="2803" actId="478"/>
          <ac:picMkLst>
            <pc:docMk/>
            <pc:sldMk cId="2005222359" sldId="334"/>
            <ac:picMk id="10" creationId="{7E4FF0B5-A250-E59E-0A1C-69F8B6A9820E}"/>
          </ac:picMkLst>
        </pc:picChg>
        <pc:picChg chg="add mod ord">
          <ac:chgData name="Dagostim, Alline (LatAm)" userId="34767bd3-36db-42a5-a893-134a0b1c1060" providerId="ADAL" clId="{361871BE-DE38-4316-A0F5-08DECACA6E5A}" dt="2024-11-25T20:18:44.869" v="2882" actId="208"/>
          <ac:picMkLst>
            <pc:docMk/>
            <pc:sldMk cId="2005222359" sldId="334"/>
            <ac:picMk id="14" creationId="{63AAF228-9982-E11A-902A-793B390B816A}"/>
          </ac:picMkLst>
        </pc:picChg>
        <pc:cxnChg chg="del">
          <ac:chgData name="Dagostim, Alline (LatAm)" userId="34767bd3-36db-42a5-a893-134a0b1c1060" providerId="ADAL" clId="{361871BE-DE38-4316-A0F5-08DECACA6E5A}" dt="2024-11-25T20:17:18.829" v="2814" actId="478"/>
          <ac:cxnSpMkLst>
            <pc:docMk/>
            <pc:sldMk cId="2005222359" sldId="334"/>
            <ac:cxnSpMk id="15" creationId="{87AACD87-5FA5-41A7-35D0-CF5CA394515F}"/>
          </ac:cxnSpMkLst>
        </pc:cxnChg>
      </pc:sldChg>
      <pc:sldChg chg="addSp modSp add mod">
        <pc:chgData name="Dagostim, Alline (LatAm)" userId="34767bd3-36db-42a5-a893-134a0b1c1060" providerId="ADAL" clId="{361871BE-DE38-4316-A0F5-08DECACA6E5A}" dt="2024-11-25T20:19:54.312" v="2968" actId="6549"/>
        <pc:sldMkLst>
          <pc:docMk/>
          <pc:sldMk cId="3122360021" sldId="335"/>
        </pc:sldMkLst>
        <pc:spChg chg="add mod">
          <ac:chgData name="Dagostim, Alline (LatAm)" userId="34767bd3-36db-42a5-a893-134a0b1c1060" providerId="ADAL" clId="{361871BE-DE38-4316-A0F5-08DECACA6E5A}" dt="2024-11-25T20:19:54.312" v="2968" actId="6549"/>
          <ac:spMkLst>
            <pc:docMk/>
            <pc:sldMk cId="3122360021" sldId="335"/>
            <ac:spMk id="2" creationId="{6B19704D-C7AD-A0EA-1F89-1B1D7587D691}"/>
          </ac:spMkLst>
        </pc:spChg>
      </pc:sldChg>
      <pc:sldChg chg="addSp delSp modSp add mod">
        <pc:chgData name="Dagostim, Alline (LatAm)" userId="34767bd3-36db-42a5-a893-134a0b1c1060" providerId="ADAL" clId="{361871BE-DE38-4316-A0F5-08DECACA6E5A}" dt="2024-11-25T20:26:20.518" v="3082" actId="1036"/>
        <pc:sldMkLst>
          <pc:docMk/>
          <pc:sldMk cId="2932672279" sldId="336"/>
        </pc:sldMkLst>
        <pc:spChg chg="del">
          <ac:chgData name="Dagostim, Alline (LatAm)" userId="34767bd3-36db-42a5-a893-134a0b1c1060" providerId="ADAL" clId="{361871BE-DE38-4316-A0F5-08DECACA6E5A}" dt="2024-11-25T20:22:45.108" v="3030" actId="478"/>
          <ac:spMkLst>
            <pc:docMk/>
            <pc:sldMk cId="2932672279" sldId="336"/>
            <ac:spMk id="2" creationId="{6B19704D-C7AD-A0EA-1F89-1B1D7587D691}"/>
          </ac:spMkLst>
        </pc:spChg>
        <pc:spChg chg="mod">
          <ac:chgData name="Dagostim, Alline (LatAm)" userId="34767bd3-36db-42a5-a893-134a0b1c1060" providerId="ADAL" clId="{361871BE-DE38-4316-A0F5-08DECACA6E5A}" dt="2024-11-25T20:20:33.310" v="3002" actId="6549"/>
          <ac:spMkLst>
            <pc:docMk/>
            <pc:sldMk cId="2932672279" sldId="336"/>
            <ac:spMk id="3" creationId="{B6FBB0C5-B08D-0224-7FF9-5E723A1A200E}"/>
          </ac:spMkLst>
        </pc:spChg>
        <pc:spChg chg="mod">
          <ac:chgData name="Dagostim, Alline (LatAm)" userId="34767bd3-36db-42a5-a893-134a0b1c1060" providerId="ADAL" clId="{361871BE-DE38-4316-A0F5-08DECACA6E5A}" dt="2024-11-25T20:26:20.518" v="3082" actId="1036"/>
          <ac:spMkLst>
            <pc:docMk/>
            <pc:sldMk cId="2932672279" sldId="336"/>
            <ac:spMk id="5" creationId="{EB95087A-6417-D90D-396D-64C3A0EAD1C7}"/>
          </ac:spMkLst>
        </pc:spChg>
        <pc:spChg chg="del">
          <ac:chgData name="Dagostim, Alline (LatAm)" userId="34767bd3-36db-42a5-a893-134a0b1c1060" providerId="ADAL" clId="{361871BE-DE38-4316-A0F5-08DECACA6E5A}" dt="2024-11-25T20:23:08.570" v="3041" actId="478"/>
          <ac:spMkLst>
            <pc:docMk/>
            <pc:sldMk cId="2932672279" sldId="336"/>
            <ac:spMk id="6" creationId="{644C5228-A5D7-E8D6-389D-02CEEE2DF5E6}"/>
          </ac:spMkLst>
        </pc:spChg>
        <pc:spChg chg="mod">
          <ac:chgData name="Dagostim, Alline (LatAm)" userId="34767bd3-36db-42a5-a893-134a0b1c1060" providerId="ADAL" clId="{361871BE-DE38-4316-A0F5-08DECACA6E5A}" dt="2024-11-25T20:26:16.485" v="3081" actId="14100"/>
          <ac:spMkLst>
            <pc:docMk/>
            <pc:sldMk cId="2932672279" sldId="336"/>
            <ac:spMk id="9" creationId="{CB63A05D-3B34-77AD-4343-36112CA73448}"/>
          </ac:spMkLst>
        </pc:spChg>
        <pc:picChg chg="del">
          <ac:chgData name="Dagostim, Alline (LatAm)" userId="34767bd3-36db-42a5-a893-134a0b1c1060" providerId="ADAL" clId="{361871BE-DE38-4316-A0F5-08DECACA6E5A}" dt="2024-11-25T20:22:42.140" v="3029" actId="478"/>
          <ac:picMkLst>
            <pc:docMk/>
            <pc:sldMk cId="2932672279" sldId="336"/>
            <ac:picMk id="4" creationId="{3FE0F254-CE0F-D18B-8D0D-8C49B602134B}"/>
          </ac:picMkLst>
        </pc:picChg>
        <pc:picChg chg="add mod ord modCrop">
          <ac:chgData name="Dagostim, Alline (LatAm)" userId="34767bd3-36db-42a5-a893-134a0b1c1060" providerId="ADAL" clId="{361871BE-DE38-4316-A0F5-08DECACA6E5A}" dt="2024-11-25T20:26:10.625" v="3075" actId="1076"/>
          <ac:picMkLst>
            <pc:docMk/>
            <pc:sldMk cId="2932672279" sldId="336"/>
            <ac:picMk id="11" creationId="{F5417DA3-D7F4-95C9-6FCA-D2B146BE1AE2}"/>
          </ac:picMkLst>
        </pc:picChg>
        <pc:picChg chg="add del mod">
          <ac:chgData name="Dagostim, Alline (LatAm)" userId="34767bd3-36db-42a5-a893-134a0b1c1060" providerId="ADAL" clId="{361871BE-DE38-4316-A0F5-08DECACA6E5A}" dt="2024-11-25T20:23:49.204" v="3047" actId="478"/>
          <ac:picMkLst>
            <pc:docMk/>
            <pc:sldMk cId="2932672279" sldId="336"/>
            <ac:picMk id="12" creationId="{6D798806-B527-525F-54BA-B3CAF8FEDC00}"/>
          </ac:picMkLst>
        </pc:picChg>
        <pc:picChg chg="add del mod ord">
          <ac:chgData name="Dagostim, Alline (LatAm)" userId="34767bd3-36db-42a5-a893-134a0b1c1060" providerId="ADAL" clId="{361871BE-DE38-4316-A0F5-08DECACA6E5A}" dt="2024-11-25T20:26:04.326" v="3074" actId="478"/>
          <ac:picMkLst>
            <pc:docMk/>
            <pc:sldMk cId="2932672279" sldId="336"/>
            <ac:picMk id="14" creationId="{E0FDF246-D4DE-1C1C-3F9A-343D10870388}"/>
          </ac:picMkLst>
        </pc:picChg>
      </pc:sldChg>
      <pc:sldChg chg="delSp modSp add mod ord">
        <pc:chgData name="Dagostim, Alline (LatAm)" userId="34767bd3-36db-42a5-a893-134a0b1c1060" providerId="ADAL" clId="{361871BE-DE38-4316-A0F5-08DECACA6E5A}" dt="2024-11-25T20:26:44.627" v="3096" actId="14100"/>
        <pc:sldMkLst>
          <pc:docMk/>
          <pc:sldMk cId="4243475813" sldId="337"/>
        </pc:sldMkLst>
        <pc:spChg chg="del">
          <ac:chgData name="Dagostim, Alline (LatAm)" userId="34767bd3-36db-42a5-a893-134a0b1c1060" providerId="ADAL" clId="{361871BE-DE38-4316-A0F5-08DECACA6E5A}" dt="2024-11-25T20:26:23.927" v="3084" actId="478"/>
          <ac:spMkLst>
            <pc:docMk/>
            <pc:sldMk cId="4243475813" sldId="337"/>
            <ac:spMk id="5" creationId="{EB95087A-6417-D90D-396D-64C3A0EAD1C7}"/>
          </ac:spMkLst>
        </pc:spChg>
        <pc:spChg chg="mod">
          <ac:chgData name="Dagostim, Alline (LatAm)" userId="34767bd3-36db-42a5-a893-134a0b1c1060" providerId="ADAL" clId="{361871BE-DE38-4316-A0F5-08DECACA6E5A}" dt="2024-11-25T20:26:40.623" v="3094" actId="14100"/>
          <ac:spMkLst>
            <pc:docMk/>
            <pc:sldMk cId="4243475813" sldId="337"/>
            <ac:spMk id="9" creationId="{CB63A05D-3B34-77AD-4343-36112CA73448}"/>
          </ac:spMkLst>
        </pc:spChg>
        <pc:picChg chg="del">
          <ac:chgData name="Dagostim, Alline (LatAm)" userId="34767bd3-36db-42a5-a893-134a0b1c1060" providerId="ADAL" clId="{361871BE-DE38-4316-A0F5-08DECACA6E5A}" dt="2024-11-25T20:26:22.938" v="3083" actId="478"/>
          <ac:picMkLst>
            <pc:docMk/>
            <pc:sldMk cId="4243475813" sldId="337"/>
            <ac:picMk id="11" creationId="{F5417DA3-D7F4-95C9-6FCA-D2B146BE1AE2}"/>
          </ac:picMkLst>
        </pc:picChg>
        <pc:picChg chg="mod">
          <ac:chgData name="Dagostim, Alline (LatAm)" userId="34767bd3-36db-42a5-a893-134a0b1c1060" providerId="ADAL" clId="{361871BE-DE38-4316-A0F5-08DECACA6E5A}" dt="2024-11-25T20:26:44.627" v="3096" actId="14100"/>
          <ac:picMkLst>
            <pc:docMk/>
            <pc:sldMk cId="4243475813" sldId="337"/>
            <ac:picMk id="14" creationId="{E0FDF246-D4DE-1C1C-3F9A-343D10870388}"/>
          </ac:picMkLst>
        </pc:picChg>
      </pc:sldChg>
    </pc:docChg>
  </pc:docChgLst>
  <pc:docChgLst>
    <pc:chgData name="Dagostim, Alline (LatAm)" userId="34767bd3-36db-42a5-a893-134a0b1c1060" providerId="ADAL" clId="{8FF7B450-4151-425E-9256-3E3EA9F962D4}"/>
    <pc:docChg chg="modSld">
      <pc:chgData name="Dagostim, Alline (LatAm)" userId="34767bd3-36db-42a5-a893-134a0b1c1060" providerId="ADAL" clId="{8FF7B450-4151-425E-9256-3E3EA9F962D4}" dt="2024-10-01T12:49:32.499" v="0" actId="1076"/>
      <pc:docMkLst>
        <pc:docMk/>
      </pc:docMkLst>
      <pc:sldChg chg="modSp mod">
        <pc:chgData name="Dagostim, Alline (LatAm)" userId="34767bd3-36db-42a5-a893-134a0b1c1060" providerId="ADAL" clId="{8FF7B450-4151-425E-9256-3E3EA9F962D4}" dt="2024-10-01T12:49:32.499" v="0" actId="1076"/>
        <pc:sldMkLst>
          <pc:docMk/>
          <pc:sldMk cId="3376790206" sldId="290"/>
        </pc:sldMkLst>
        <pc:spChg chg="mod">
          <ac:chgData name="Dagostim, Alline (LatAm)" userId="34767bd3-36db-42a5-a893-134a0b1c1060" providerId="ADAL" clId="{8FF7B450-4151-425E-9256-3E3EA9F962D4}" dt="2024-10-01T12:49:32.499" v="0" actId="1076"/>
          <ac:spMkLst>
            <pc:docMk/>
            <pc:sldMk cId="3376790206" sldId="290"/>
            <ac:spMk id="5" creationId="{CA79FFCA-CCA8-1F31-15DF-B120860EBEC6}"/>
          </ac:spMkLst>
        </pc:spChg>
      </pc:sldChg>
    </pc:docChg>
  </pc:docChgLst>
  <pc:docChgLst>
    <pc:chgData name="Dagostim, Alline (LatAm)" userId="34767bd3-36db-42a5-a893-134a0b1c1060" providerId="ADAL" clId="{2DF909A4-8A9F-42AE-A1DF-53452E2D56D6}"/>
    <pc:docChg chg="undo custSel addSld delSld modSld sldOrd modNotesMaster modHandout">
      <pc:chgData name="Dagostim, Alline (LatAm)" userId="34767bd3-36db-42a5-a893-134a0b1c1060" providerId="ADAL" clId="{2DF909A4-8A9F-42AE-A1DF-53452E2D56D6}" dt="2024-10-28T11:57:45.993" v="479"/>
      <pc:docMkLst>
        <pc:docMk/>
      </pc:docMkLst>
      <pc:sldChg chg="addSp delSp modSp mod">
        <pc:chgData name="Dagostim, Alline (LatAm)" userId="34767bd3-36db-42a5-a893-134a0b1c1060" providerId="ADAL" clId="{2DF909A4-8A9F-42AE-A1DF-53452E2D56D6}" dt="2024-10-28T11:24:04.711" v="205" actId="1076"/>
        <pc:sldMkLst>
          <pc:docMk/>
          <pc:sldMk cId="3236582699" sldId="285"/>
        </pc:sldMkLst>
        <pc:spChg chg="mod">
          <ac:chgData name="Dagostim, Alline (LatAm)" userId="34767bd3-36db-42a5-a893-134a0b1c1060" providerId="ADAL" clId="{2DF909A4-8A9F-42AE-A1DF-53452E2D56D6}" dt="2024-10-28T11:21:54.749" v="181" actId="20577"/>
          <ac:spMkLst>
            <pc:docMk/>
            <pc:sldMk cId="3236582699" sldId="285"/>
            <ac:spMk id="5" creationId="{A7B740C8-D835-2B70-7AD0-CFA013B00A5C}"/>
          </ac:spMkLst>
        </pc:spChg>
        <pc:spChg chg="del">
          <ac:chgData name="Dagostim, Alline (LatAm)" userId="34767bd3-36db-42a5-a893-134a0b1c1060" providerId="ADAL" clId="{2DF909A4-8A9F-42AE-A1DF-53452E2D56D6}" dt="2024-10-28T11:23:16.979" v="197" actId="478"/>
          <ac:spMkLst>
            <pc:docMk/>
            <pc:sldMk cId="3236582699" sldId="285"/>
            <ac:spMk id="7" creationId="{E657E8DF-0E2D-B471-B3E5-9C572049B636}"/>
          </ac:spMkLst>
        </pc:spChg>
        <pc:spChg chg="add mod">
          <ac:chgData name="Dagostim, Alline (LatAm)" userId="34767bd3-36db-42a5-a893-134a0b1c1060" providerId="ADAL" clId="{2DF909A4-8A9F-42AE-A1DF-53452E2D56D6}" dt="2024-10-28T11:24:04.711" v="205" actId="1076"/>
          <ac:spMkLst>
            <pc:docMk/>
            <pc:sldMk cId="3236582699" sldId="285"/>
            <ac:spMk id="8" creationId="{68693277-9180-D367-C475-5AF6FCCBBAE3}"/>
          </ac:spMkLst>
        </pc:spChg>
        <pc:spChg chg="mod">
          <ac:chgData name="Dagostim, Alline (LatAm)" userId="34767bd3-36db-42a5-a893-134a0b1c1060" providerId="ADAL" clId="{2DF909A4-8A9F-42AE-A1DF-53452E2D56D6}" dt="2024-10-28T11:23:49.062" v="203" actId="1076"/>
          <ac:spMkLst>
            <pc:docMk/>
            <pc:sldMk cId="3236582699" sldId="285"/>
            <ac:spMk id="12" creationId="{5FABC378-3618-0E00-92CF-1A3994CA3F74}"/>
          </ac:spMkLst>
        </pc:spChg>
        <pc:picChg chg="mod">
          <ac:chgData name="Dagostim, Alline (LatAm)" userId="34767bd3-36db-42a5-a893-134a0b1c1060" providerId="ADAL" clId="{2DF909A4-8A9F-42AE-A1DF-53452E2D56D6}" dt="2024-10-28T11:22:21.571" v="183" actId="1076"/>
          <ac:picMkLst>
            <pc:docMk/>
            <pc:sldMk cId="3236582699" sldId="285"/>
            <ac:picMk id="4" creationId="{BEC87E79-CEBF-B716-700C-138AB712602F}"/>
          </ac:picMkLst>
        </pc:picChg>
      </pc:sldChg>
      <pc:sldChg chg="modSp mod">
        <pc:chgData name="Dagostim, Alline (LatAm)" userId="34767bd3-36db-42a5-a893-134a0b1c1060" providerId="ADAL" clId="{2DF909A4-8A9F-42AE-A1DF-53452E2D56D6}" dt="2024-10-28T11:21:44.065" v="158" actId="20577"/>
        <pc:sldMkLst>
          <pc:docMk/>
          <pc:sldMk cId="2770752040" sldId="291"/>
        </pc:sldMkLst>
        <pc:spChg chg="mod">
          <ac:chgData name="Dagostim, Alline (LatAm)" userId="34767bd3-36db-42a5-a893-134a0b1c1060" providerId="ADAL" clId="{2DF909A4-8A9F-42AE-A1DF-53452E2D56D6}" dt="2024-10-28T11:21:44.065" v="158" actId="20577"/>
          <ac:spMkLst>
            <pc:docMk/>
            <pc:sldMk cId="2770752040" sldId="291"/>
            <ac:spMk id="3" creationId="{B5449DAE-3289-FD50-CDB3-33882D9ADAEA}"/>
          </ac:spMkLst>
        </pc:spChg>
      </pc:sldChg>
      <pc:sldChg chg="addSp delSp modSp mod">
        <pc:chgData name="Dagostim, Alline (LatAm)" userId="34767bd3-36db-42a5-a893-134a0b1c1060" providerId="ADAL" clId="{2DF909A4-8A9F-42AE-A1DF-53452E2D56D6}" dt="2024-10-28T11:57:45.993" v="479"/>
        <pc:sldMkLst>
          <pc:docMk/>
          <pc:sldMk cId="3707238143" sldId="297"/>
        </pc:sldMkLst>
        <pc:spChg chg="mod">
          <ac:chgData name="Dagostim, Alline (LatAm)" userId="34767bd3-36db-42a5-a893-134a0b1c1060" providerId="ADAL" clId="{2DF909A4-8A9F-42AE-A1DF-53452E2D56D6}" dt="2024-10-28T11:18:59.496" v="26" actId="20577"/>
          <ac:spMkLst>
            <pc:docMk/>
            <pc:sldMk cId="3707238143" sldId="297"/>
            <ac:spMk id="3" creationId="{346C976C-3893-DCBD-5C86-B64A00A9667B}"/>
          </ac:spMkLst>
        </pc:spChg>
        <pc:spChg chg="del">
          <ac:chgData name="Dagostim, Alline (LatAm)" userId="34767bd3-36db-42a5-a893-134a0b1c1060" providerId="ADAL" clId="{2DF909A4-8A9F-42AE-A1DF-53452E2D56D6}" dt="2024-10-28T11:50:14.476" v="434" actId="478"/>
          <ac:spMkLst>
            <pc:docMk/>
            <pc:sldMk cId="3707238143" sldId="297"/>
            <ac:spMk id="5" creationId="{C9F73E5A-6735-16E6-D5C0-A26FCB04F837}"/>
          </ac:spMkLst>
        </pc:spChg>
        <pc:spChg chg="add del mod">
          <ac:chgData name="Dagostim, Alline (LatAm)" userId="34767bd3-36db-42a5-a893-134a0b1c1060" providerId="ADAL" clId="{2DF909A4-8A9F-42AE-A1DF-53452E2D56D6}" dt="2024-10-28T11:50:16.902" v="435" actId="478"/>
          <ac:spMkLst>
            <pc:docMk/>
            <pc:sldMk cId="3707238143" sldId="297"/>
            <ac:spMk id="6" creationId="{C07D2588-53FF-164E-6D37-90E18B55FBA1}"/>
          </ac:spMkLst>
        </pc:spChg>
        <pc:spChg chg="add del mod">
          <ac:chgData name="Dagostim, Alline (LatAm)" userId="34767bd3-36db-42a5-a893-134a0b1c1060" providerId="ADAL" clId="{2DF909A4-8A9F-42AE-A1DF-53452E2D56D6}" dt="2024-10-28T11:57:32.903" v="478" actId="478"/>
          <ac:spMkLst>
            <pc:docMk/>
            <pc:sldMk cId="3707238143" sldId="297"/>
            <ac:spMk id="7" creationId="{6D29D398-C5C3-E7A2-82FA-61EA1FDF7364}"/>
          </ac:spMkLst>
        </pc:spChg>
        <pc:spChg chg="add mod">
          <ac:chgData name="Dagostim, Alline (LatAm)" userId="34767bd3-36db-42a5-a893-134a0b1c1060" providerId="ADAL" clId="{2DF909A4-8A9F-42AE-A1DF-53452E2D56D6}" dt="2024-10-28T11:57:45.993" v="479"/>
          <ac:spMkLst>
            <pc:docMk/>
            <pc:sldMk cId="3707238143" sldId="297"/>
            <ac:spMk id="8" creationId="{1CF327CF-E9A1-133B-A03D-C1983DF67252}"/>
          </ac:spMkLst>
        </pc:spChg>
      </pc:sldChg>
      <pc:sldChg chg="del">
        <pc:chgData name="Dagostim, Alline (LatAm)" userId="34767bd3-36db-42a5-a893-134a0b1c1060" providerId="ADAL" clId="{2DF909A4-8A9F-42AE-A1DF-53452E2D56D6}" dt="2024-10-28T11:20:06.437" v="153" actId="47"/>
        <pc:sldMkLst>
          <pc:docMk/>
          <pc:sldMk cId="2775855692" sldId="298"/>
        </pc:sldMkLst>
      </pc:sldChg>
      <pc:sldChg chg="del">
        <pc:chgData name="Dagostim, Alline (LatAm)" userId="34767bd3-36db-42a5-a893-134a0b1c1060" providerId="ADAL" clId="{2DF909A4-8A9F-42AE-A1DF-53452E2D56D6}" dt="2024-10-28T11:20:00.305" v="152" actId="47"/>
        <pc:sldMkLst>
          <pc:docMk/>
          <pc:sldMk cId="1391720667" sldId="299"/>
        </pc:sldMkLst>
      </pc:sldChg>
      <pc:sldChg chg="addSp delSp modSp add mod ord">
        <pc:chgData name="Dagostim, Alline (LatAm)" userId="34767bd3-36db-42a5-a893-134a0b1c1060" providerId="ADAL" clId="{2DF909A4-8A9F-42AE-A1DF-53452E2D56D6}" dt="2024-10-28T11:49:46.739" v="433"/>
        <pc:sldMkLst>
          <pc:docMk/>
          <pc:sldMk cId="1398523233" sldId="301"/>
        </pc:sldMkLst>
        <pc:spChg chg="mod">
          <ac:chgData name="Dagostim, Alline (LatAm)" userId="34767bd3-36db-42a5-a893-134a0b1c1060" providerId="ADAL" clId="{2DF909A4-8A9F-42AE-A1DF-53452E2D56D6}" dt="2024-10-28T11:29:31.360" v="243" actId="14100"/>
          <ac:spMkLst>
            <pc:docMk/>
            <pc:sldMk cId="1398523233" sldId="301"/>
            <ac:spMk id="5" creationId="{A7B740C8-D835-2B70-7AD0-CFA013B00A5C}"/>
          </ac:spMkLst>
        </pc:spChg>
        <pc:spChg chg="add del mod">
          <ac:chgData name="Dagostim, Alline (LatAm)" userId="34767bd3-36db-42a5-a893-134a0b1c1060" providerId="ADAL" clId="{2DF909A4-8A9F-42AE-A1DF-53452E2D56D6}" dt="2024-10-28T11:30:15.430" v="313" actId="478"/>
          <ac:spMkLst>
            <pc:docMk/>
            <pc:sldMk cId="1398523233" sldId="301"/>
            <ac:spMk id="7" creationId="{E31E0816-84C8-5944-B5A0-44BE1EB4B3A5}"/>
          </ac:spMkLst>
        </pc:spChg>
        <pc:spChg chg="mod">
          <ac:chgData name="Dagostim, Alline (LatAm)" userId="34767bd3-36db-42a5-a893-134a0b1c1060" providerId="ADAL" clId="{2DF909A4-8A9F-42AE-A1DF-53452E2D56D6}" dt="2024-10-28T11:30:22.523" v="315" actId="1076"/>
          <ac:spMkLst>
            <pc:docMk/>
            <pc:sldMk cId="1398523233" sldId="301"/>
            <ac:spMk id="8" creationId="{68693277-9180-D367-C475-5AF6FCCBBAE3}"/>
          </ac:spMkLst>
        </pc:spChg>
        <pc:spChg chg="del">
          <ac:chgData name="Dagostim, Alline (LatAm)" userId="34767bd3-36db-42a5-a893-134a0b1c1060" providerId="ADAL" clId="{2DF909A4-8A9F-42AE-A1DF-53452E2D56D6}" dt="2024-10-28T11:30:13.125" v="312" actId="478"/>
          <ac:spMkLst>
            <pc:docMk/>
            <pc:sldMk cId="1398523233" sldId="301"/>
            <ac:spMk id="12" creationId="{5FABC378-3618-0E00-92CF-1A3994CA3F74}"/>
          </ac:spMkLst>
        </pc:spChg>
        <pc:picChg chg="mod">
          <ac:chgData name="Dagostim, Alline (LatAm)" userId="34767bd3-36db-42a5-a893-134a0b1c1060" providerId="ADAL" clId="{2DF909A4-8A9F-42AE-A1DF-53452E2D56D6}" dt="2024-10-28T11:30:18.994" v="314" actId="1076"/>
          <ac:picMkLst>
            <pc:docMk/>
            <pc:sldMk cId="1398523233" sldId="301"/>
            <ac:picMk id="4" creationId="{BEC87E79-CEBF-B716-700C-138AB712602F}"/>
          </ac:picMkLst>
        </pc:picChg>
      </pc:sldChg>
      <pc:sldChg chg="addSp delSp modSp add mod">
        <pc:chgData name="Dagostim, Alline (LatAm)" userId="34767bd3-36db-42a5-a893-134a0b1c1060" providerId="ADAL" clId="{2DF909A4-8A9F-42AE-A1DF-53452E2D56D6}" dt="2024-10-28T11:57:23.351" v="477" actId="1076"/>
        <pc:sldMkLst>
          <pc:docMk/>
          <pc:sldMk cId="2384890830" sldId="302"/>
        </pc:sldMkLst>
        <pc:spChg chg="mod">
          <ac:chgData name="Dagostim, Alline (LatAm)" userId="34767bd3-36db-42a5-a893-134a0b1c1060" providerId="ADAL" clId="{2DF909A4-8A9F-42AE-A1DF-53452E2D56D6}" dt="2024-10-28T11:55:30.353" v="459" actId="20577"/>
          <ac:spMkLst>
            <pc:docMk/>
            <pc:sldMk cId="2384890830" sldId="302"/>
            <ac:spMk id="5" creationId="{A7B740C8-D835-2B70-7AD0-CFA013B00A5C}"/>
          </ac:spMkLst>
        </pc:spChg>
        <pc:spChg chg="add del mod">
          <ac:chgData name="Dagostim, Alline (LatAm)" userId="34767bd3-36db-42a5-a893-134a0b1c1060" providerId="ADAL" clId="{2DF909A4-8A9F-42AE-A1DF-53452E2D56D6}" dt="2024-10-28T11:44:49.077" v="332" actId="478"/>
          <ac:spMkLst>
            <pc:docMk/>
            <pc:sldMk cId="2384890830" sldId="302"/>
            <ac:spMk id="7" creationId="{BE1BF05F-6517-9451-2347-D1401E987DEC}"/>
          </ac:spMkLst>
        </pc:spChg>
        <pc:spChg chg="del mod">
          <ac:chgData name="Dagostim, Alline (LatAm)" userId="34767bd3-36db-42a5-a893-134a0b1c1060" providerId="ADAL" clId="{2DF909A4-8A9F-42AE-A1DF-53452E2D56D6}" dt="2024-10-28T11:45:26.218" v="340" actId="478"/>
          <ac:spMkLst>
            <pc:docMk/>
            <pc:sldMk cId="2384890830" sldId="302"/>
            <ac:spMk id="8" creationId="{68693277-9180-D367-C475-5AF6FCCBBAE3}"/>
          </ac:spMkLst>
        </pc:spChg>
        <pc:spChg chg="add mod">
          <ac:chgData name="Dagostim, Alline (LatAm)" userId="34767bd3-36db-42a5-a893-134a0b1c1060" providerId="ADAL" clId="{2DF909A4-8A9F-42AE-A1DF-53452E2D56D6}" dt="2024-10-28T11:56:21.106" v="469" actId="6549"/>
          <ac:spMkLst>
            <pc:docMk/>
            <pc:sldMk cId="2384890830" sldId="302"/>
            <ac:spMk id="10" creationId="{CC23DA09-12FD-7CB4-261B-03289DB49BC3}"/>
          </ac:spMkLst>
        </pc:spChg>
        <pc:spChg chg="del mod">
          <ac:chgData name="Dagostim, Alline (LatAm)" userId="34767bd3-36db-42a5-a893-134a0b1c1060" providerId="ADAL" clId="{2DF909A4-8A9F-42AE-A1DF-53452E2D56D6}" dt="2024-10-28T11:44:47.663" v="331" actId="478"/>
          <ac:spMkLst>
            <pc:docMk/>
            <pc:sldMk cId="2384890830" sldId="302"/>
            <ac:spMk id="12" creationId="{5FABC378-3618-0E00-92CF-1A3994CA3F74}"/>
          </ac:spMkLst>
        </pc:spChg>
        <pc:spChg chg="add mod">
          <ac:chgData name="Dagostim, Alline (LatAm)" userId="34767bd3-36db-42a5-a893-134a0b1c1060" providerId="ADAL" clId="{2DF909A4-8A9F-42AE-A1DF-53452E2D56D6}" dt="2024-10-28T11:57:19.651" v="476" actId="6549"/>
          <ac:spMkLst>
            <pc:docMk/>
            <pc:sldMk cId="2384890830" sldId="302"/>
            <ac:spMk id="13" creationId="{73FB23C2-4753-5585-2035-D64544EE90FC}"/>
          </ac:spMkLst>
        </pc:spChg>
        <pc:picChg chg="mod">
          <ac:chgData name="Dagostim, Alline (LatAm)" userId="34767bd3-36db-42a5-a893-134a0b1c1060" providerId="ADAL" clId="{2DF909A4-8A9F-42AE-A1DF-53452E2D56D6}" dt="2024-10-28T11:57:23.351" v="477" actId="1076"/>
          <ac:picMkLst>
            <pc:docMk/>
            <pc:sldMk cId="2384890830" sldId="302"/>
            <ac:picMk id="4" creationId="{BEC87E79-CEBF-B716-700C-138AB712602F}"/>
          </ac:picMkLst>
        </pc:picChg>
      </pc:sldChg>
      <pc:sldChg chg="addSp modSp add mod">
        <pc:chgData name="Dagostim, Alline (LatAm)" userId="34767bd3-36db-42a5-a893-134a0b1c1060" providerId="ADAL" clId="{2DF909A4-8A9F-42AE-A1DF-53452E2D56D6}" dt="2024-10-28T11:48:50.168" v="414" actId="20577"/>
        <pc:sldMkLst>
          <pc:docMk/>
          <pc:sldMk cId="3290809640" sldId="303"/>
        </pc:sldMkLst>
        <pc:spChg chg="mod">
          <ac:chgData name="Dagostim, Alline (LatAm)" userId="34767bd3-36db-42a5-a893-134a0b1c1060" providerId="ADAL" clId="{2DF909A4-8A9F-42AE-A1DF-53452E2D56D6}" dt="2024-10-28T11:47:16.958" v="360" actId="20577"/>
          <ac:spMkLst>
            <pc:docMk/>
            <pc:sldMk cId="3290809640" sldId="303"/>
            <ac:spMk id="5" creationId="{A7B740C8-D835-2B70-7AD0-CFA013B00A5C}"/>
          </ac:spMkLst>
        </pc:spChg>
        <pc:spChg chg="add mod">
          <ac:chgData name="Dagostim, Alline (LatAm)" userId="34767bd3-36db-42a5-a893-134a0b1c1060" providerId="ADAL" clId="{2DF909A4-8A9F-42AE-A1DF-53452E2D56D6}" dt="2024-10-28T11:48:50.168" v="414" actId="20577"/>
          <ac:spMkLst>
            <pc:docMk/>
            <pc:sldMk cId="3290809640" sldId="303"/>
            <ac:spMk id="6" creationId="{A1460418-EFC2-2071-B9B5-E00C8F4710A3}"/>
          </ac:spMkLst>
        </pc:spChg>
        <pc:spChg chg="mod">
          <ac:chgData name="Dagostim, Alline (LatAm)" userId="34767bd3-36db-42a5-a893-134a0b1c1060" providerId="ADAL" clId="{2DF909A4-8A9F-42AE-A1DF-53452E2D56D6}" dt="2024-10-28T11:48:19.292" v="377" actId="108"/>
          <ac:spMkLst>
            <pc:docMk/>
            <pc:sldMk cId="3290809640" sldId="303"/>
            <ac:spMk id="8" creationId="{68693277-9180-D367-C475-5AF6FCCBBAE3}"/>
          </ac:spMkLst>
        </pc:spChg>
      </pc:sldChg>
      <pc:sldChg chg="addSp modSp add mod">
        <pc:chgData name="Dagostim, Alline (LatAm)" userId="34767bd3-36db-42a5-a893-134a0b1c1060" providerId="ADAL" clId="{2DF909A4-8A9F-42AE-A1DF-53452E2D56D6}" dt="2024-10-28T11:49:27.112" v="431" actId="207"/>
        <pc:sldMkLst>
          <pc:docMk/>
          <pc:sldMk cId="971753755" sldId="304"/>
        </pc:sldMkLst>
        <pc:spChg chg="mod">
          <ac:chgData name="Dagostim, Alline (LatAm)" userId="34767bd3-36db-42a5-a893-134a0b1c1060" providerId="ADAL" clId="{2DF909A4-8A9F-42AE-A1DF-53452E2D56D6}" dt="2024-10-28T11:47:24.370" v="371" actId="20577"/>
          <ac:spMkLst>
            <pc:docMk/>
            <pc:sldMk cId="971753755" sldId="304"/>
            <ac:spMk id="5" creationId="{A7B740C8-D835-2B70-7AD0-CFA013B00A5C}"/>
          </ac:spMkLst>
        </pc:spChg>
        <pc:spChg chg="add mod">
          <ac:chgData name="Dagostim, Alline (LatAm)" userId="34767bd3-36db-42a5-a893-134a0b1c1060" providerId="ADAL" clId="{2DF909A4-8A9F-42AE-A1DF-53452E2D56D6}" dt="2024-10-28T11:49:03.359" v="426" actId="20577"/>
          <ac:spMkLst>
            <pc:docMk/>
            <pc:sldMk cId="971753755" sldId="304"/>
            <ac:spMk id="6" creationId="{0FDB25F4-47A1-9051-D9C0-D9008A15FD1D}"/>
          </ac:spMkLst>
        </pc:spChg>
        <pc:spChg chg="mod">
          <ac:chgData name="Dagostim, Alline (LatAm)" userId="34767bd3-36db-42a5-a893-134a0b1c1060" providerId="ADAL" clId="{2DF909A4-8A9F-42AE-A1DF-53452E2D56D6}" dt="2024-10-28T11:49:27.112" v="431" actId="207"/>
          <ac:spMkLst>
            <pc:docMk/>
            <pc:sldMk cId="971753755" sldId="304"/>
            <ac:spMk id="8" creationId="{68693277-9180-D367-C475-5AF6FCCBBAE3}"/>
          </ac:spMkLst>
        </pc:spChg>
      </pc:sldChg>
      <pc:sldChg chg="add">
        <pc:chgData name="Dagostim, Alline (LatAm)" userId="34767bd3-36db-42a5-a893-134a0b1c1060" providerId="ADAL" clId="{2DF909A4-8A9F-42AE-A1DF-53452E2D56D6}" dt="2024-10-28T11:55:22.029" v="438" actId="2890"/>
        <pc:sldMkLst>
          <pc:docMk/>
          <pc:sldMk cId="2520665988" sldId="30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272520-44ED-AF00-91F4-BCD5FCD9B0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26" cy="49184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28F3FD-942D-DE2A-4EC2-A7C99B5784F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78505" y="0"/>
            <a:ext cx="2890626" cy="49184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418FDC-08D8-451E-948C-290C579D42F6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5D40CF-83B1-975C-874B-7AEC1D8344C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10972"/>
            <a:ext cx="2890626" cy="49184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B23C44-2DD4-0D7D-ACAA-FD8B74206E8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78505" y="9310972"/>
            <a:ext cx="2890626" cy="49184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DCBCF6-95D0-4825-AA21-E48A594626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094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26" cy="49184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8505" y="0"/>
            <a:ext cx="2890626" cy="49184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DB9401-B6F7-0D40-8CCD-5465CCE2B952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1225550"/>
            <a:ext cx="5880100" cy="3308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7068" y="4717604"/>
            <a:ext cx="5336540" cy="38598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10972"/>
            <a:ext cx="2890626" cy="49184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8505" y="9310972"/>
            <a:ext cx="2890626" cy="49184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1A0B42-299A-9341-97CF-DCDF12CC14D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397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1A0B42-299A-9341-97CF-DCDF12CC14D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711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1A0B42-299A-9341-97CF-DCDF12CC14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163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5DC287-B591-F657-65D9-E6795E99F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C2A487C-9597-2803-13BA-7A8F6544AC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7D445F58-26D2-01C4-EF37-0E8EE1DB79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8FB14FC-805D-1AFE-6F23-F50224159C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1A0B42-299A-9341-97CF-DCDF12CC14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6584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3BC03-3F44-C28D-E7D2-4A5C6F02B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C0D599B9-74F4-24BD-6603-E540D2CA33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C3796DE-F2FA-C9C9-7C96-B9752A8A4D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80C9429-A063-1B95-27AA-3A184CE131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1A0B42-299A-9341-97CF-DCDF12CC14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4355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EED69-29BC-87FD-E7E4-0A36B5EAA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C451B04D-0DA9-5C64-F449-48035B04F1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46E3A85-632B-E465-AEDA-DA8C60052E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942F9F8-F8AD-BFB5-8808-2AB8E8F333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1A0B42-299A-9341-97CF-DCDF12CC14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431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850A2-5B5D-613F-2FC7-890F4655A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0BCCA34-6406-8B63-BCE5-89889CC840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727CA2E-140F-8BD7-8F6C-903064684D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632BEDA-98F3-8C90-D79B-5947FC4FFB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1A0B42-299A-9341-97CF-DCDF12CC14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3360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C6DCD-CA09-F43C-2C2F-4ABA34FCE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A5A2B1B-33A1-D3B0-8DB9-144DFCF9FD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158D584-D98C-35FD-498E-9D5E297BCB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A72DE78-3301-8636-FEB5-420B86F811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1A0B42-299A-9341-97CF-DCDF12CC14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3481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345B3-436C-1E51-4043-ADF9D3C1E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1D62107-BF1B-1151-F28E-CBF0CA8EB4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09FF5D5-C29C-E40A-59F5-169650D889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5EADC10-FEB7-0D97-5837-48A7FE462A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1A0B42-299A-9341-97CF-DCDF12CC14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980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6">
            <a:extLst>
              <a:ext uri="{FF2B5EF4-FFF2-40B4-BE49-F238E27FC236}">
                <a16:creationId xmlns:a16="http://schemas.microsoft.com/office/drawing/2014/main" id="{50568FEB-6B72-0B1C-92F4-5E7DABA342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7200" y="457199"/>
            <a:ext cx="11277600" cy="5597411"/>
          </a:xfrm>
          <a:custGeom>
            <a:avLst/>
            <a:gdLst>
              <a:gd name="connsiteX0" fmla="*/ 0 w 11734800"/>
              <a:gd name="connsiteY0" fmla="*/ 0 h 5504012"/>
              <a:gd name="connsiteX1" fmla="*/ 11734800 w 11734800"/>
              <a:gd name="connsiteY1" fmla="*/ 0 h 5504012"/>
              <a:gd name="connsiteX2" fmla="*/ 11734800 w 11734800"/>
              <a:gd name="connsiteY2" fmla="*/ 5504012 h 5504012"/>
              <a:gd name="connsiteX3" fmla="*/ 0 w 11734800"/>
              <a:gd name="connsiteY3" fmla="*/ 5504012 h 5504012"/>
              <a:gd name="connsiteX4" fmla="*/ 0 w 11734800"/>
              <a:gd name="connsiteY4" fmla="*/ 0 h 5504012"/>
              <a:gd name="connsiteX0" fmla="*/ 0 w 11734800"/>
              <a:gd name="connsiteY0" fmla="*/ 0 h 5504017"/>
              <a:gd name="connsiteX1" fmla="*/ 11734800 w 11734800"/>
              <a:gd name="connsiteY1" fmla="*/ 0 h 5504017"/>
              <a:gd name="connsiteX2" fmla="*/ 11734800 w 11734800"/>
              <a:gd name="connsiteY2" fmla="*/ 5504012 h 5504017"/>
              <a:gd name="connsiteX3" fmla="*/ 5138057 w 11734800"/>
              <a:gd name="connsiteY3" fmla="*/ 5063141 h 5504017"/>
              <a:gd name="connsiteX4" fmla="*/ 0 w 11734800"/>
              <a:gd name="connsiteY4" fmla="*/ 5504012 h 5504017"/>
              <a:gd name="connsiteX5" fmla="*/ 0 w 11734800"/>
              <a:gd name="connsiteY5" fmla="*/ 0 h 5504017"/>
              <a:gd name="connsiteX0" fmla="*/ 0 w 11734800"/>
              <a:gd name="connsiteY0" fmla="*/ 0 h 5520341"/>
              <a:gd name="connsiteX1" fmla="*/ 11734800 w 11734800"/>
              <a:gd name="connsiteY1" fmla="*/ 0 h 5520341"/>
              <a:gd name="connsiteX2" fmla="*/ 11734800 w 11734800"/>
              <a:gd name="connsiteY2" fmla="*/ 5504012 h 5520341"/>
              <a:gd name="connsiteX3" fmla="*/ 5094515 w 11734800"/>
              <a:gd name="connsiteY3" fmla="*/ 5520341 h 5520341"/>
              <a:gd name="connsiteX4" fmla="*/ 0 w 11734800"/>
              <a:gd name="connsiteY4" fmla="*/ 5504012 h 5520341"/>
              <a:gd name="connsiteX5" fmla="*/ 0 w 11734800"/>
              <a:gd name="connsiteY5" fmla="*/ 0 h 5520341"/>
              <a:gd name="connsiteX0" fmla="*/ 0 w 11734800"/>
              <a:gd name="connsiteY0" fmla="*/ 0 h 5520341"/>
              <a:gd name="connsiteX1" fmla="*/ 11734800 w 11734800"/>
              <a:gd name="connsiteY1" fmla="*/ 0 h 5520341"/>
              <a:gd name="connsiteX2" fmla="*/ 11734800 w 11734800"/>
              <a:gd name="connsiteY2" fmla="*/ 5504012 h 5520341"/>
              <a:gd name="connsiteX3" fmla="*/ 5094515 w 11734800"/>
              <a:gd name="connsiteY3" fmla="*/ 5520341 h 5520341"/>
              <a:gd name="connsiteX4" fmla="*/ 5083629 w 11734800"/>
              <a:gd name="connsiteY4" fmla="*/ 1998812 h 5520341"/>
              <a:gd name="connsiteX5" fmla="*/ 0 w 11734800"/>
              <a:gd name="connsiteY5" fmla="*/ 0 h 5520341"/>
              <a:gd name="connsiteX0" fmla="*/ 0 w 11734800"/>
              <a:gd name="connsiteY0" fmla="*/ 0 h 5520341"/>
              <a:gd name="connsiteX1" fmla="*/ 11734800 w 11734800"/>
              <a:gd name="connsiteY1" fmla="*/ 0 h 5520341"/>
              <a:gd name="connsiteX2" fmla="*/ 11734800 w 11734800"/>
              <a:gd name="connsiteY2" fmla="*/ 5504012 h 5520341"/>
              <a:gd name="connsiteX3" fmla="*/ 5094515 w 11734800"/>
              <a:gd name="connsiteY3" fmla="*/ 5520341 h 5520341"/>
              <a:gd name="connsiteX4" fmla="*/ 5083629 w 11734800"/>
              <a:gd name="connsiteY4" fmla="*/ 1998812 h 5520341"/>
              <a:gd name="connsiteX5" fmla="*/ 0 w 11734800"/>
              <a:gd name="connsiteY5" fmla="*/ 1960712 h 5520341"/>
              <a:gd name="connsiteX6" fmla="*/ 0 w 11734800"/>
              <a:gd name="connsiteY6" fmla="*/ 0 h 5520341"/>
              <a:gd name="connsiteX0" fmla="*/ 0 w 11734800"/>
              <a:gd name="connsiteY0" fmla="*/ 0 h 5520341"/>
              <a:gd name="connsiteX1" fmla="*/ 11734800 w 11734800"/>
              <a:gd name="connsiteY1" fmla="*/ 0 h 5520341"/>
              <a:gd name="connsiteX2" fmla="*/ 11734800 w 11734800"/>
              <a:gd name="connsiteY2" fmla="*/ 5504012 h 5520341"/>
              <a:gd name="connsiteX3" fmla="*/ 5094515 w 11734800"/>
              <a:gd name="connsiteY3" fmla="*/ 5520341 h 5520341"/>
              <a:gd name="connsiteX4" fmla="*/ 5083629 w 11734800"/>
              <a:gd name="connsiteY4" fmla="*/ 1998812 h 5520341"/>
              <a:gd name="connsiteX5" fmla="*/ 0 w 11734800"/>
              <a:gd name="connsiteY5" fmla="*/ 1960712 h 5520341"/>
              <a:gd name="connsiteX6" fmla="*/ 0 w 11734800"/>
              <a:gd name="connsiteY6" fmla="*/ 0 h 5520341"/>
              <a:gd name="connsiteX0" fmla="*/ 0 w 11734800"/>
              <a:gd name="connsiteY0" fmla="*/ 0 h 5520341"/>
              <a:gd name="connsiteX1" fmla="*/ 11734800 w 11734800"/>
              <a:gd name="connsiteY1" fmla="*/ 0 h 5520341"/>
              <a:gd name="connsiteX2" fmla="*/ 11734800 w 11734800"/>
              <a:gd name="connsiteY2" fmla="*/ 5504012 h 5520341"/>
              <a:gd name="connsiteX3" fmla="*/ 5094515 w 11734800"/>
              <a:gd name="connsiteY3" fmla="*/ 5520341 h 5520341"/>
              <a:gd name="connsiteX4" fmla="*/ 5083629 w 11734800"/>
              <a:gd name="connsiteY4" fmla="*/ 1998812 h 5520341"/>
              <a:gd name="connsiteX5" fmla="*/ 0 w 11734800"/>
              <a:gd name="connsiteY5" fmla="*/ 1960712 h 5520341"/>
              <a:gd name="connsiteX6" fmla="*/ 0 w 11734800"/>
              <a:gd name="connsiteY6" fmla="*/ 0 h 5520341"/>
              <a:gd name="connsiteX0" fmla="*/ 0 w 11734800"/>
              <a:gd name="connsiteY0" fmla="*/ 0 h 5520341"/>
              <a:gd name="connsiteX1" fmla="*/ 11734800 w 11734800"/>
              <a:gd name="connsiteY1" fmla="*/ 0 h 5520341"/>
              <a:gd name="connsiteX2" fmla="*/ 11734800 w 11734800"/>
              <a:gd name="connsiteY2" fmla="*/ 5504012 h 5520341"/>
              <a:gd name="connsiteX3" fmla="*/ 5094515 w 11734800"/>
              <a:gd name="connsiteY3" fmla="*/ 5520341 h 5520341"/>
              <a:gd name="connsiteX4" fmla="*/ 5083629 w 11734800"/>
              <a:gd name="connsiteY4" fmla="*/ 1955269 h 5520341"/>
              <a:gd name="connsiteX5" fmla="*/ 0 w 11734800"/>
              <a:gd name="connsiteY5" fmla="*/ 1960712 h 5520341"/>
              <a:gd name="connsiteX6" fmla="*/ 0 w 11734800"/>
              <a:gd name="connsiteY6" fmla="*/ 0 h 5520341"/>
              <a:gd name="connsiteX0" fmla="*/ 0 w 11734800"/>
              <a:gd name="connsiteY0" fmla="*/ 0 h 5520341"/>
              <a:gd name="connsiteX1" fmla="*/ 11734800 w 11734800"/>
              <a:gd name="connsiteY1" fmla="*/ 0 h 5520341"/>
              <a:gd name="connsiteX2" fmla="*/ 11734800 w 11734800"/>
              <a:gd name="connsiteY2" fmla="*/ 5504012 h 5520341"/>
              <a:gd name="connsiteX3" fmla="*/ 5094515 w 11734800"/>
              <a:gd name="connsiteY3" fmla="*/ 5520341 h 5520341"/>
              <a:gd name="connsiteX4" fmla="*/ 5083629 w 11734800"/>
              <a:gd name="connsiteY4" fmla="*/ 1955269 h 5520341"/>
              <a:gd name="connsiteX5" fmla="*/ 0 w 11734800"/>
              <a:gd name="connsiteY5" fmla="*/ 1960712 h 5520341"/>
              <a:gd name="connsiteX6" fmla="*/ 0 w 11734800"/>
              <a:gd name="connsiteY6" fmla="*/ 0 h 5520341"/>
              <a:gd name="connsiteX0" fmla="*/ 0 w 11734800"/>
              <a:gd name="connsiteY0" fmla="*/ 0 h 6176388"/>
              <a:gd name="connsiteX1" fmla="*/ 11734800 w 11734800"/>
              <a:gd name="connsiteY1" fmla="*/ 0 h 6176388"/>
              <a:gd name="connsiteX2" fmla="*/ 11734800 w 11734800"/>
              <a:gd name="connsiteY2" fmla="*/ 6176355 h 6176388"/>
              <a:gd name="connsiteX3" fmla="*/ 5094515 w 11734800"/>
              <a:gd name="connsiteY3" fmla="*/ 5520341 h 6176388"/>
              <a:gd name="connsiteX4" fmla="*/ 5083629 w 11734800"/>
              <a:gd name="connsiteY4" fmla="*/ 1955269 h 6176388"/>
              <a:gd name="connsiteX5" fmla="*/ 0 w 11734800"/>
              <a:gd name="connsiteY5" fmla="*/ 1960712 h 6176388"/>
              <a:gd name="connsiteX6" fmla="*/ 0 w 11734800"/>
              <a:gd name="connsiteY6" fmla="*/ 0 h 6176388"/>
              <a:gd name="connsiteX0" fmla="*/ 0 w 11734800"/>
              <a:gd name="connsiteY0" fmla="*/ 0 h 5807299"/>
              <a:gd name="connsiteX1" fmla="*/ 11734800 w 11734800"/>
              <a:gd name="connsiteY1" fmla="*/ 0 h 5807299"/>
              <a:gd name="connsiteX2" fmla="*/ 11721585 w 11734800"/>
              <a:gd name="connsiteY2" fmla="*/ 5807226 h 5807299"/>
              <a:gd name="connsiteX3" fmla="*/ 5094515 w 11734800"/>
              <a:gd name="connsiteY3" fmla="*/ 5520341 h 5807299"/>
              <a:gd name="connsiteX4" fmla="*/ 5083629 w 11734800"/>
              <a:gd name="connsiteY4" fmla="*/ 1955269 h 5807299"/>
              <a:gd name="connsiteX5" fmla="*/ 0 w 11734800"/>
              <a:gd name="connsiteY5" fmla="*/ 1960712 h 5807299"/>
              <a:gd name="connsiteX6" fmla="*/ 0 w 11734800"/>
              <a:gd name="connsiteY6" fmla="*/ 0 h 5807299"/>
              <a:gd name="connsiteX0" fmla="*/ 0 w 11734800"/>
              <a:gd name="connsiteY0" fmla="*/ 0 h 5810372"/>
              <a:gd name="connsiteX1" fmla="*/ 11734800 w 11734800"/>
              <a:gd name="connsiteY1" fmla="*/ 0 h 5810372"/>
              <a:gd name="connsiteX2" fmla="*/ 11721585 w 11734800"/>
              <a:gd name="connsiteY2" fmla="*/ 5807226 h 5810372"/>
              <a:gd name="connsiteX3" fmla="*/ 5081301 w 11734800"/>
              <a:gd name="connsiteY3" fmla="*/ 5810372 h 5810372"/>
              <a:gd name="connsiteX4" fmla="*/ 5083629 w 11734800"/>
              <a:gd name="connsiteY4" fmla="*/ 1955269 h 5810372"/>
              <a:gd name="connsiteX5" fmla="*/ 0 w 11734800"/>
              <a:gd name="connsiteY5" fmla="*/ 1960712 h 5810372"/>
              <a:gd name="connsiteX6" fmla="*/ 0 w 11734800"/>
              <a:gd name="connsiteY6" fmla="*/ 0 h 5810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34800" h="5810372">
                <a:moveTo>
                  <a:pt x="0" y="0"/>
                </a:moveTo>
                <a:lnTo>
                  <a:pt x="11734800" y="0"/>
                </a:lnTo>
                <a:lnTo>
                  <a:pt x="11721585" y="5807226"/>
                </a:lnTo>
                <a:lnTo>
                  <a:pt x="5081301" y="5810372"/>
                </a:lnTo>
                <a:cubicBezTo>
                  <a:pt x="5077672" y="4636529"/>
                  <a:pt x="5087258" y="3129112"/>
                  <a:pt x="5083629" y="1955269"/>
                </a:cubicBezTo>
                <a:cubicBezTo>
                  <a:pt x="5145315" y="1967969"/>
                  <a:pt x="3629" y="1969784"/>
                  <a:pt x="0" y="1960712"/>
                </a:cubicBezTo>
                <a:lnTo>
                  <a:pt x="0" y="0"/>
                </a:lnTo>
                <a:close/>
              </a:path>
            </a:pathLst>
          </a:custGeom>
          <a:solidFill>
            <a:srgbClr val="F8EADD"/>
          </a:solidFill>
        </p:spPr>
        <p:txBody>
          <a:bodyPr/>
          <a:lstStyle>
            <a:lvl1pPr marL="0" indent="0">
              <a:buNone/>
              <a:defRPr sz="1600" b="0" i="0">
                <a:latin typeface="+mn-lt"/>
              </a:defRPr>
            </a:lvl1pPr>
          </a:lstStyle>
          <a:p>
            <a:r>
              <a:rPr lang="en-US"/>
              <a:t>Double click or select the thumbnail to insert your own photo.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98D925D5-CE17-6841-F185-3B2B0B30D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05900" y="149966"/>
            <a:ext cx="2628900" cy="228600"/>
          </a:xfrm>
          <a:prstGeom prst="rect">
            <a:avLst/>
          </a:prstGeom>
        </p:spPr>
        <p:txBody>
          <a:bodyPr lIns="0" tIns="0" rIns="0" bIns="72000" anchor="b" anchorCtr="0"/>
          <a:lstStyle>
            <a:lvl1pPr marL="0" indent="0" algn="r">
              <a:lnSpc>
                <a:spcPct val="100000"/>
              </a:lnSpc>
              <a:buNone/>
              <a:defRPr sz="600" b="0" i="0">
                <a:solidFill>
                  <a:schemeClr val="tx1"/>
                </a:solidFill>
                <a:latin typeface="+mn-lt"/>
              </a:defRPr>
            </a:lvl1pPr>
            <a:lvl2pPr marL="457200" indent="0" algn="r">
              <a:buNone/>
              <a:defRPr sz="1200">
                <a:solidFill>
                  <a:schemeClr val="bg1"/>
                </a:solidFill>
              </a:defRPr>
            </a:lvl2pPr>
            <a:lvl3pPr marL="914400" indent="0" algn="r">
              <a:buNone/>
              <a:defRPr sz="1200">
                <a:solidFill>
                  <a:schemeClr val="bg1"/>
                </a:solidFill>
              </a:defRPr>
            </a:lvl3pPr>
            <a:lvl4pPr marL="1371600" indent="0" algn="r">
              <a:buNone/>
              <a:defRPr sz="1200">
                <a:solidFill>
                  <a:schemeClr val="bg1"/>
                </a:solidFill>
              </a:defRPr>
            </a:lvl4pPr>
            <a:lvl5pPr marL="1828800" indent="0" algn="r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PHOTO CREDIT HERE</a:t>
            </a: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11618875-1668-11B3-F3B3-162878A9A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2455542"/>
            <a:ext cx="4622800" cy="2336024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5400">
                <a:solidFill>
                  <a:schemeClr val="accent2"/>
                </a:solidFill>
              </a:defRPr>
            </a:lvl1pPr>
          </a:lstStyle>
          <a:p>
            <a:r>
              <a:rPr lang="pt-BR" noProof="0"/>
              <a:t>Clique para editar o título Mestre</a:t>
            </a:r>
            <a:endParaRPr lang="en-US" noProof="0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50B6FCC5-BE63-289E-6D73-9806A4225E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00" y="4935858"/>
            <a:ext cx="4521199" cy="5080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buNone/>
              <a:defRPr sz="1400" b="0" i="0">
                <a:latin typeface="+mn-lt"/>
              </a:defRPr>
            </a:lvl1pPr>
            <a:lvl2pPr marL="457200" indent="0">
              <a:lnSpc>
                <a:spcPct val="120000"/>
              </a:lnSpc>
              <a:buNone/>
              <a:defRPr sz="1200"/>
            </a:lvl2pPr>
            <a:lvl3pPr marL="914400" indent="0">
              <a:lnSpc>
                <a:spcPct val="120000"/>
              </a:lnSpc>
              <a:buNone/>
              <a:defRPr sz="1200"/>
            </a:lvl3pPr>
            <a:lvl4pPr marL="1371600" indent="0">
              <a:lnSpc>
                <a:spcPct val="120000"/>
              </a:lnSpc>
              <a:buNone/>
              <a:defRPr sz="1200"/>
            </a:lvl4pPr>
            <a:lvl5pPr marL="1828800" indent="0">
              <a:lnSpc>
                <a:spcPct val="120000"/>
              </a:lnSpc>
              <a:buNone/>
              <a:defRPr sz="1200"/>
            </a:lvl5pPr>
          </a:lstStyle>
          <a:p>
            <a:pPr lvl="0"/>
            <a:r>
              <a:rPr lang="en-US" noProof="0"/>
              <a:t>Insert short description here.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95F950B-A4A4-FEF4-41B6-3E5771814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0700" y="5627939"/>
            <a:ext cx="1090715" cy="0"/>
          </a:xfrm>
          <a:prstGeom prst="line">
            <a:avLst/>
          </a:prstGeom>
          <a:ln w="317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1B79519-36BC-721E-29C3-6B896B5E20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5358" y="5794375"/>
            <a:ext cx="3030537" cy="3406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latin typeface="+mn-lt"/>
              </a:defRPr>
            </a:lvl1pPr>
          </a:lstStyle>
          <a:p>
            <a:pPr lvl="0"/>
            <a:r>
              <a:rPr lang="en-US"/>
              <a:t>Date here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3628202-1AB6-EFE4-8AED-BBCA894A8E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5358" y="6191323"/>
            <a:ext cx="3030537" cy="340611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 b="0" i="0">
                <a:latin typeface="+mn-lt"/>
              </a:defRPr>
            </a:lvl1pPr>
          </a:lstStyle>
          <a:p>
            <a:pPr lvl="0"/>
            <a:r>
              <a:rPr lang="en-US"/>
              <a:t>Confidentiality Status (if needed)</a:t>
            </a:r>
          </a:p>
        </p:txBody>
      </p:sp>
      <p:pic>
        <p:nvPicPr>
          <p:cNvPr id="16" name="Thomson Reuters Logo">
            <a:extLst>
              <a:ext uri="{FF2B5EF4-FFF2-40B4-BE49-F238E27FC236}">
                <a16:creationId xmlns:a16="http://schemas.microsoft.com/office/drawing/2014/main" id="{F7308CD9-B98A-C44D-E18C-99A34DCEFF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5275" y="6211517"/>
            <a:ext cx="1279525" cy="42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741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ver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98D925D5-CE17-6841-F185-3B2B0B30D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05900" y="149966"/>
            <a:ext cx="2628900" cy="228600"/>
          </a:xfrm>
          <a:prstGeom prst="rect">
            <a:avLst/>
          </a:prstGeom>
        </p:spPr>
        <p:txBody>
          <a:bodyPr lIns="0" tIns="0" rIns="0" bIns="72000" anchor="b" anchorCtr="0"/>
          <a:lstStyle>
            <a:lvl1pPr marL="0" indent="0" algn="r">
              <a:lnSpc>
                <a:spcPct val="100000"/>
              </a:lnSpc>
              <a:buNone/>
              <a:defRPr sz="600" b="0" i="0">
                <a:solidFill>
                  <a:schemeClr val="tx1"/>
                </a:solidFill>
                <a:latin typeface="+mn-lt"/>
              </a:defRPr>
            </a:lvl1pPr>
            <a:lvl2pPr marL="457200" indent="0" algn="r">
              <a:buNone/>
              <a:defRPr sz="1200">
                <a:solidFill>
                  <a:schemeClr val="bg1"/>
                </a:solidFill>
              </a:defRPr>
            </a:lvl2pPr>
            <a:lvl3pPr marL="914400" indent="0" algn="r">
              <a:buNone/>
              <a:defRPr sz="1200">
                <a:solidFill>
                  <a:schemeClr val="bg1"/>
                </a:solidFill>
              </a:defRPr>
            </a:lvl3pPr>
            <a:lvl4pPr marL="1371600" indent="0" algn="r">
              <a:buNone/>
              <a:defRPr sz="1200">
                <a:solidFill>
                  <a:schemeClr val="bg1"/>
                </a:solidFill>
              </a:defRPr>
            </a:lvl4pPr>
            <a:lvl5pPr marL="1828800" indent="0" algn="r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REUTERS / Dominic </a:t>
            </a:r>
            <a:r>
              <a:rPr lang="en-US" noProof="0" err="1"/>
              <a:t>Ebenbichler</a:t>
            </a:r>
            <a:endParaRPr lang="en-US" noProof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D8F6774-AC6F-50CE-84F7-93A6C9615C72}"/>
              </a:ext>
            </a:extLst>
          </p:cNvPr>
          <p:cNvGrpSpPr/>
          <p:nvPr userDrawn="1"/>
        </p:nvGrpSpPr>
        <p:grpSpPr>
          <a:xfrm>
            <a:off x="457200" y="455097"/>
            <a:ext cx="11277600" cy="5945703"/>
            <a:chOff x="457200" y="455097"/>
            <a:chExt cx="11277600" cy="594570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E2EB343-E2F1-B040-6AE4-5F0158C06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7200" y="455097"/>
              <a:ext cx="11277600" cy="5945703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CE2DFAD4-6C13-166A-5AFE-27AEAE3F98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57200" y="2286000"/>
              <a:ext cx="4884738" cy="411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itle 7">
            <a:extLst>
              <a:ext uri="{FF2B5EF4-FFF2-40B4-BE49-F238E27FC236}">
                <a16:creationId xmlns:a16="http://schemas.microsoft.com/office/drawing/2014/main" id="{11618875-1668-11B3-F3B3-162878A9A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2455542"/>
            <a:ext cx="4622800" cy="2336024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5400">
                <a:solidFill>
                  <a:schemeClr val="accent2"/>
                </a:solidFill>
              </a:defRPr>
            </a:lvl1pPr>
          </a:lstStyle>
          <a:p>
            <a:r>
              <a:rPr lang="pt-BR" noProof="0"/>
              <a:t>Clique para editar o título Mestre</a:t>
            </a:r>
            <a:endParaRPr lang="en-US" noProof="0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50B6FCC5-BE63-289E-6D73-9806A4225E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00" y="4935858"/>
            <a:ext cx="4521199" cy="5080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buNone/>
              <a:defRPr sz="1400" b="0" i="0">
                <a:latin typeface="+mn-lt"/>
              </a:defRPr>
            </a:lvl1pPr>
            <a:lvl2pPr marL="457200" indent="0">
              <a:lnSpc>
                <a:spcPct val="120000"/>
              </a:lnSpc>
              <a:buNone/>
              <a:defRPr sz="1200"/>
            </a:lvl2pPr>
            <a:lvl3pPr marL="914400" indent="0">
              <a:lnSpc>
                <a:spcPct val="120000"/>
              </a:lnSpc>
              <a:buNone/>
              <a:defRPr sz="1200"/>
            </a:lvl3pPr>
            <a:lvl4pPr marL="1371600" indent="0">
              <a:lnSpc>
                <a:spcPct val="120000"/>
              </a:lnSpc>
              <a:buNone/>
              <a:defRPr sz="1200"/>
            </a:lvl4pPr>
            <a:lvl5pPr marL="1828800" indent="0">
              <a:lnSpc>
                <a:spcPct val="120000"/>
              </a:lnSpc>
              <a:buNone/>
              <a:defRPr sz="1200"/>
            </a:lvl5pPr>
          </a:lstStyle>
          <a:p>
            <a:pPr lvl="0"/>
            <a:r>
              <a:rPr lang="en-US" noProof="0"/>
              <a:t>Insert short description here.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95F950B-A4A4-FEF4-41B6-3E5771814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0700" y="5627939"/>
            <a:ext cx="1090715" cy="0"/>
          </a:xfrm>
          <a:prstGeom prst="line">
            <a:avLst/>
          </a:prstGeom>
          <a:ln w="317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1B79519-36BC-721E-29C3-6B896B5E20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5358" y="5794375"/>
            <a:ext cx="3030537" cy="3406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latin typeface="+mn-lt"/>
              </a:defRPr>
            </a:lvl1pPr>
          </a:lstStyle>
          <a:p>
            <a:pPr lvl="0"/>
            <a:r>
              <a:rPr lang="en-US"/>
              <a:t>Date here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3628202-1AB6-EFE4-8AED-BBCA894A8E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5358" y="6191323"/>
            <a:ext cx="3030537" cy="340611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 b="0" i="0">
                <a:latin typeface="+mn-lt"/>
              </a:defRPr>
            </a:lvl1pPr>
          </a:lstStyle>
          <a:p>
            <a:pPr lvl="0"/>
            <a:r>
              <a:rPr lang="en-US"/>
              <a:t>Confidentiality Status (if needed)</a:t>
            </a:r>
          </a:p>
        </p:txBody>
      </p:sp>
      <p:pic>
        <p:nvPicPr>
          <p:cNvPr id="6" name="Thomson Reuters Logo - White">
            <a:extLst>
              <a:ext uri="{FF2B5EF4-FFF2-40B4-BE49-F238E27FC236}">
                <a16:creationId xmlns:a16="http://schemas.microsoft.com/office/drawing/2014/main" id="{14EBFFDD-8AA5-09D0-9A45-60F5C28BED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77117" y="5898517"/>
            <a:ext cx="1279525" cy="42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060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ver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CAB3B8A-C87B-0518-8C10-33ED875A71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1" y="0"/>
            <a:ext cx="12192000" cy="5854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Curved Waypoint">
            <a:extLst>
              <a:ext uri="{FF2B5EF4-FFF2-40B4-BE49-F238E27FC236}">
                <a16:creationId xmlns:a16="http://schemas.microsoft.com/office/drawing/2014/main" id="{D164DD43-D418-1ECA-FECC-694350DA2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383296" y="-784894"/>
            <a:ext cx="3114033" cy="1449001"/>
            <a:chOff x="-383296" y="-784894"/>
            <a:chExt cx="3114033" cy="1449001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3FEB4BA0-60D0-809C-E64E-0301B904E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537099" y="444266"/>
              <a:ext cx="193638" cy="193638"/>
            </a:xfrm>
            <a:prstGeom prst="ellipse">
              <a:avLst/>
            </a:prstGeom>
            <a:solidFill>
              <a:schemeClr val="tx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lario" panose="020B0503030300000000" pitchFamily="34" charset="0"/>
                <a:ea typeface="+mn-ea"/>
                <a:cs typeface="+mn-cs"/>
              </a:endParaRPr>
            </a:p>
          </p:txBody>
        </p:sp>
        <p:sp>
          <p:nvSpPr>
            <p:cNvPr id="15" name="Arc 18">
              <a:extLst>
                <a:ext uri="{FF2B5EF4-FFF2-40B4-BE49-F238E27FC236}">
                  <a16:creationId xmlns:a16="http://schemas.microsoft.com/office/drawing/2014/main" id="{361403E3-3CED-D6F1-196F-F3F2BC46D6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551189">
              <a:off x="-383296" y="-784894"/>
              <a:ext cx="2968709" cy="1449001"/>
            </a:xfrm>
            <a:custGeom>
              <a:avLst/>
              <a:gdLst>
                <a:gd name="connsiteX0" fmla="*/ 2919411 w 5838822"/>
                <a:gd name="connsiteY0" fmla="*/ 0 h 2771775"/>
                <a:gd name="connsiteX1" fmla="*/ 5838822 w 5838822"/>
                <a:gd name="connsiteY1" fmla="*/ 1385888 h 2771775"/>
                <a:gd name="connsiteX2" fmla="*/ 2919411 w 5838822"/>
                <a:gd name="connsiteY2" fmla="*/ 1385888 h 2771775"/>
                <a:gd name="connsiteX3" fmla="*/ 2919411 w 5838822"/>
                <a:gd name="connsiteY3" fmla="*/ 0 h 2771775"/>
                <a:gd name="connsiteX0" fmla="*/ 2919411 w 5838822"/>
                <a:gd name="connsiteY0" fmla="*/ 0 h 2771775"/>
                <a:gd name="connsiteX1" fmla="*/ 5838822 w 5838822"/>
                <a:gd name="connsiteY1" fmla="*/ 1385888 h 2771775"/>
                <a:gd name="connsiteX0" fmla="*/ 0 w 2919411"/>
                <a:gd name="connsiteY0" fmla="*/ 139 h 1386027"/>
                <a:gd name="connsiteX1" fmla="*/ 2919411 w 2919411"/>
                <a:gd name="connsiteY1" fmla="*/ 1386027 h 1386027"/>
                <a:gd name="connsiteX2" fmla="*/ 0 w 2919411"/>
                <a:gd name="connsiteY2" fmla="*/ 1386027 h 1386027"/>
                <a:gd name="connsiteX3" fmla="*/ 0 w 2919411"/>
                <a:gd name="connsiteY3" fmla="*/ 139 h 1386027"/>
                <a:gd name="connsiteX0" fmla="*/ 0 w 2919411"/>
                <a:gd name="connsiteY0" fmla="*/ 139 h 1386027"/>
                <a:gd name="connsiteX1" fmla="*/ 2571742 w 2919411"/>
                <a:gd name="connsiteY1" fmla="*/ 736887 h 1386027"/>
                <a:gd name="connsiteX0" fmla="*/ 0 w 2919411"/>
                <a:gd name="connsiteY0" fmla="*/ 0 h 1385888"/>
                <a:gd name="connsiteX1" fmla="*/ 2919411 w 2919411"/>
                <a:gd name="connsiteY1" fmla="*/ 1385888 h 1385888"/>
                <a:gd name="connsiteX2" fmla="*/ 0 w 2919411"/>
                <a:gd name="connsiteY2" fmla="*/ 1385888 h 1385888"/>
                <a:gd name="connsiteX3" fmla="*/ 0 w 2919411"/>
                <a:gd name="connsiteY3" fmla="*/ 0 h 1385888"/>
                <a:gd name="connsiteX0" fmla="*/ 0 w 2919411"/>
                <a:gd name="connsiteY0" fmla="*/ 0 h 1385888"/>
                <a:gd name="connsiteX1" fmla="*/ 2571742 w 2919411"/>
                <a:gd name="connsiteY1" fmla="*/ 736748 h 1385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19411" h="1385888" stroke="0" extrusionOk="0">
                  <a:moveTo>
                    <a:pt x="0" y="0"/>
                  </a:moveTo>
                  <a:cubicBezTo>
                    <a:pt x="1612346" y="0"/>
                    <a:pt x="2919411" y="620483"/>
                    <a:pt x="2919411" y="1385888"/>
                  </a:cubicBezTo>
                  <a:lnTo>
                    <a:pt x="0" y="1385888"/>
                  </a:lnTo>
                  <a:lnTo>
                    <a:pt x="0" y="0"/>
                  </a:lnTo>
                  <a:close/>
                </a:path>
                <a:path w="2919411" h="1385888" fill="none">
                  <a:moveTo>
                    <a:pt x="0" y="0"/>
                  </a:moveTo>
                  <a:cubicBezTo>
                    <a:pt x="1612346" y="0"/>
                    <a:pt x="2451201" y="580170"/>
                    <a:pt x="2571742" y="736748"/>
                  </a:cubicBezTo>
                </a:path>
              </a:pathLst>
            </a:custGeom>
            <a:ln w="603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0" i="0">
                <a:latin typeface="Clario" panose="020B0503030300000000" pitchFamily="34" charset="0"/>
              </a:endParaRPr>
            </a:p>
          </p:txBody>
        </p:sp>
      </p:grpSp>
      <p:grpSp>
        <p:nvGrpSpPr>
          <p:cNvPr id="9" name="Straight Waypoint">
            <a:extLst>
              <a:ext uri="{FF2B5EF4-FFF2-40B4-BE49-F238E27FC236}">
                <a16:creationId xmlns:a16="http://schemas.microsoft.com/office/drawing/2014/main" id="{1F6B5FFA-4243-BA49-BD84-30A1020E1C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547" y="791566"/>
            <a:ext cx="3947469" cy="193638"/>
            <a:chOff x="314558" y="2076116"/>
            <a:chExt cx="3947469" cy="193638"/>
          </a:xfrm>
          <a:solidFill>
            <a:schemeClr val="tx2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CC291E1-259A-7451-D7AB-2B55F25380D3}"/>
                </a:ext>
              </a:extLst>
            </p:cNvPr>
            <p:cNvSpPr/>
            <p:nvPr/>
          </p:nvSpPr>
          <p:spPr>
            <a:xfrm>
              <a:off x="314558" y="2148155"/>
              <a:ext cx="3850649" cy="59017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lario" panose="020B0503030300000000" pitchFamily="34" charset="0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2F56D4B-81F0-FD1E-4F34-356F35FAAA87}"/>
                </a:ext>
              </a:extLst>
            </p:cNvPr>
            <p:cNvSpPr/>
            <p:nvPr/>
          </p:nvSpPr>
          <p:spPr>
            <a:xfrm>
              <a:off x="4068389" y="2076116"/>
              <a:ext cx="193638" cy="193638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lario" panose="020B0503030300000000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2" name="Straight Waypoint">
            <a:extLst>
              <a:ext uri="{FF2B5EF4-FFF2-40B4-BE49-F238E27FC236}">
                <a16:creationId xmlns:a16="http://schemas.microsoft.com/office/drawing/2014/main" id="{B4A8ED1C-1748-7CCD-D488-BA7E104383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1125582"/>
            <a:ext cx="926755" cy="193638"/>
            <a:chOff x="3335272" y="2076116"/>
            <a:chExt cx="926755" cy="193638"/>
          </a:xfrm>
          <a:solidFill>
            <a:schemeClr val="tx2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25FEE16-4733-9A7D-C062-DD02F7F0BCFB}"/>
                </a:ext>
              </a:extLst>
            </p:cNvPr>
            <p:cNvSpPr/>
            <p:nvPr/>
          </p:nvSpPr>
          <p:spPr>
            <a:xfrm>
              <a:off x="3335272" y="2150706"/>
              <a:ext cx="829936" cy="59017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lario" panose="020B0503030300000000" pitchFamily="34" charset="0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55A8420-592E-B643-2ACE-E740E770E4CF}"/>
                </a:ext>
              </a:extLst>
            </p:cNvPr>
            <p:cNvSpPr/>
            <p:nvPr/>
          </p:nvSpPr>
          <p:spPr>
            <a:xfrm>
              <a:off x="4068389" y="2076116"/>
              <a:ext cx="193638" cy="193638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lario" panose="020B0503030300000000" pitchFamily="34" charset="0"/>
                <a:ea typeface="+mn-ea"/>
                <a:cs typeface="+mn-cs"/>
              </a:endParaRPr>
            </a:p>
          </p:txBody>
        </p:sp>
      </p:grp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4AD9196-B756-4133-C7E5-C1BEF52CFEB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907103" y="444266"/>
            <a:ext cx="1827697" cy="340611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Confidentiality Status (if needed)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AE57AAE-0A70-1649-B929-9049758FC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7837" y="1657350"/>
            <a:ext cx="7782048" cy="1885950"/>
          </a:xfrm>
          <a:prstGeom prst="rect">
            <a:avLst/>
          </a:prstGeom>
        </p:spPr>
        <p:txBody>
          <a:bodyPr/>
          <a:lstStyle>
            <a:lvl1pPr>
              <a:defRPr sz="7200">
                <a:solidFill>
                  <a:srgbClr val="E1F4CD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64209D98-20A6-16EF-8674-32EA7B087C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58798" y="3816597"/>
            <a:ext cx="7782048" cy="79214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buNone/>
              <a:defRPr sz="18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lnSpc>
                <a:spcPct val="120000"/>
              </a:lnSpc>
              <a:buNone/>
              <a:defRPr sz="1200"/>
            </a:lvl2pPr>
            <a:lvl3pPr marL="914400" indent="0">
              <a:lnSpc>
                <a:spcPct val="120000"/>
              </a:lnSpc>
              <a:buNone/>
              <a:defRPr sz="1200"/>
            </a:lvl3pPr>
            <a:lvl4pPr marL="1371600" indent="0">
              <a:lnSpc>
                <a:spcPct val="120000"/>
              </a:lnSpc>
              <a:buNone/>
              <a:defRPr sz="1200"/>
            </a:lvl4pPr>
            <a:lvl5pPr marL="1828800" indent="0">
              <a:lnSpc>
                <a:spcPct val="120000"/>
              </a:lnSpc>
              <a:buNone/>
              <a:defRPr sz="1200"/>
            </a:lvl5pPr>
          </a:lstStyle>
          <a:p>
            <a:pPr lvl="0"/>
            <a:r>
              <a:rPr lang="en-US" noProof="0"/>
              <a:t>Insert short description here.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273B6632-8D9A-D479-41AB-A22FA31E13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58798" y="5027178"/>
            <a:ext cx="3030537" cy="3406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Date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71B34F9-9854-3244-304E-74C491AA6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5854700"/>
            <a:ext cx="12192000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Thomson Reuters Logo">
            <a:extLst>
              <a:ext uri="{FF2B5EF4-FFF2-40B4-BE49-F238E27FC236}">
                <a16:creationId xmlns:a16="http://schemas.microsoft.com/office/drawing/2014/main" id="{CF950526-7137-3D6E-D1C3-D90B065C1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55275" y="6188717"/>
            <a:ext cx="1279525" cy="42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25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ver_r.way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adial Waypoint - Dark Teal">
            <a:extLst>
              <a:ext uri="{FF2B5EF4-FFF2-40B4-BE49-F238E27FC236}">
                <a16:creationId xmlns:a16="http://schemas.microsoft.com/office/drawing/2014/main" id="{1A7BCCA9-D1B5-7B57-0F28-9FBB8C1A7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73E2F0A-3826-3EA2-8F31-AEB3961D7E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3006"/>
            <a:ext cx="12192000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Thomson Reuters Logo">
            <a:extLst>
              <a:ext uri="{FF2B5EF4-FFF2-40B4-BE49-F238E27FC236}">
                <a16:creationId xmlns:a16="http://schemas.microsoft.com/office/drawing/2014/main" id="{758A87BD-822D-6E45-904B-8A3CEE276B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257463"/>
            <a:ext cx="1277938" cy="423644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7C9C97F2-E142-73DA-8B1D-763001A1A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855" y="2624858"/>
            <a:ext cx="11208584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6000">
                <a:solidFill>
                  <a:schemeClr val="accent2"/>
                </a:solidFill>
              </a:defRPr>
            </a:lvl1pPr>
          </a:lstStyle>
          <a:p>
            <a:r>
              <a:rPr lang="pt-BR" noProof="0"/>
              <a:t>Clique para editar o título Mestre</a:t>
            </a:r>
            <a:endParaRPr lang="en-US" noProof="0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4D02AFC8-58A1-6DEE-B14D-1FF1AC13B34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1708" y="3637801"/>
            <a:ext cx="11208584" cy="137052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buNone/>
              <a:defRPr sz="2400" b="0" i="0">
                <a:latin typeface="+mn-lt"/>
              </a:defRPr>
            </a:lvl1pPr>
            <a:lvl2pPr marL="457200" indent="0">
              <a:lnSpc>
                <a:spcPct val="120000"/>
              </a:lnSpc>
              <a:buNone/>
              <a:defRPr sz="1200"/>
            </a:lvl2pPr>
            <a:lvl3pPr marL="914400" indent="0">
              <a:lnSpc>
                <a:spcPct val="120000"/>
              </a:lnSpc>
              <a:buNone/>
              <a:defRPr sz="1200"/>
            </a:lvl3pPr>
            <a:lvl4pPr marL="1371600" indent="0">
              <a:lnSpc>
                <a:spcPct val="120000"/>
              </a:lnSpc>
              <a:buNone/>
              <a:defRPr sz="1200"/>
            </a:lvl4pPr>
            <a:lvl5pPr marL="1828800" indent="0">
              <a:lnSpc>
                <a:spcPct val="120000"/>
              </a:lnSpc>
              <a:buNone/>
              <a:defRPr sz="1200"/>
            </a:lvl5pPr>
          </a:lstStyle>
          <a:p>
            <a:pPr lvl="0"/>
            <a:r>
              <a:rPr lang="en-US" noProof="0"/>
              <a:t>Insert short description here.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B317B3-27D4-3A22-C2B8-540AB45C32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753099"/>
            <a:ext cx="4228549" cy="11049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sz="900" b="0" i="0">
              <a:latin typeface="Clario" panose="020B0503030300000000" pitchFamily="34" charset="0"/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C12355E-DE9D-F743-F31A-CB33D679ED4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1326" y="6048104"/>
            <a:ext cx="3030537" cy="3406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Presenter name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859FBD-8BD4-9700-83EE-8AC5D24F8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228549" y="5753099"/>
            <a:ext cx="7963451" cy="11049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sz="900" b="0" i="0">
              <a:latin typeface="Clario" panose="020B0503030300000000" pitchFamily="34" charset="0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3C2379D-902F-7A00-B4DA-410BAF7724A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008664" y="6000496"/>
            <a:ext cx="3030537" cy="340611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 b="0" i="0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/>
              <a:t>Confidentiality Status (if needed)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56A8F6D-285C-D630-F8DF-5A7AD12D77B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008665" y="6388715"/>
            <a:ext cx="3030537" cy="340611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 b="0" i="0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/>
              <a:t>Date here</a:t>
            </a:r>
          </a:p>
        </p:txBody>
      </p:sp>
    </p:spTree>
    <p:extLst>
      <p:ext uri="{BB962C8B-B14F-4D97-AF65-F5344CB8AC3E}">
        <p14:creationId xmlns:p14="http://schemas.microsoft.com/office/powerpoint/2010/main" val="2609750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cover_l.way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35105779-27CA-DDD0-7CCC-04E129676E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02676" y="457200"/>
            <a:ext cx="3030537" cy="340611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 b="0" i="0">
                <a:latin typeface="+mn-lt"/>
              </a:defRPr>
            </a:lvl1pPr>
          </a:lstStyle>
          <a:p>
            <a:pPr lvl="0"/>
            <a:r>
              <a:rPr lang="en-US"/>
              <a:t>Confidentiality Status (if needed)</a:t>
            </a:r>
          </a:p>
        </p:txBody>
      </p:sp>
      <p:cxnSp>
        <p:nvCxnSpPr>
          <p:cNvPr id="3" name="Linear Waypoint">
            <a:extLst>
              <a:ext uri="{FF2B5EF4-FFF2-40B4-BE49-F238E27FC236}">
                <a16:creationId xmlns:a16="http://schemas.microsoft.com/office/drawing/2014/main" id="{B4D6A1E1-1968-A0A7-3CB2-F69E71F7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048000" y="973424"/>
            <a:ext cx="9144000" cy="0"/>
          </a:xfrm>
          <a:prstGeom prst="straightConnector1">
            <a:avLst/>
          </a:prstGeom>
          <a:ln w="63500">
            <a:solidFill>
              <a:schemeClr val="accent1"/>
            </a:solidFill>
            <a:headEnd type="oval" w="lg" len="lg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Linear Waypoint 2">
            <a:extLst>
              <a:ext uri="{FF2B5EF4-FFF2-40B4-BE49-F238E27FC236}">
                <a16:creationId xmlns:a16="http://schemas.microsoft.com/office/drawing/2014/main" id="{06E60783-3AAC-25F3-D887-D0EF16DBB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2431004"/>
            <a:ext cx="9840686" cy="0"/>
          </a:xfrm>
          <a:prstGeom prst="straightConnector1">
            <a:avLst/>
          </a:prstGeom>
          <a:ln w="63500">
            <a:solidFill>
              <a:schemeClr val="tx2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7">
            <a:extLst>
              <a:ext uri="{FF2B5EF4-FFF2-40B4-BE49-F238E27FC236}">
                <a16:creationId xmlns:a16="http://schemas.microsoft.com/office/drawing/2014/main" id="{BBFBA7DF-2DE5-B069-088A-5E368A844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4475" y="2986915"/>
            <a:ext cx="9305925" cy="72019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5200">
                <a:solidFill>
                  <a:schemeClr val="accent2"/>
                </a:solidFill>
              </a:defRPr>
            </a:lvl1pPr>
          </a:lstStyle>
          <a:p>
            <a:r>
              <a:rPr lang="pt-BR" noProof="0"/>
              <a:t>Clique para editar o título Mestre</a:t>
            </a:r>
            <a:endParaRPr lang="en-US" noProof="0"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BF446EF7-3351-5D45-7281-D424A0F1CF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84475" y="3835593"/>
            <a:ext cx="5680723" cy="5080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buNone/>
              <a:defRPr sz="1800" b="0" i="0">
                <a:latin typeface="+mn-lt"/>
              </a:defRPr>
            </a:lvl1pPr>
            <a:lvl2pPr marL="457200" indent="0">
              <a:lnSpc>
                <a:spcPct val="120000"/>
              </a:lnSpc>
              <a:buNone/>
              <a:defRPr sz="1200"/>
            </a:lvl2pPr>
            <a:lvl3pPr marL="914400" indent="0">
              <a:lnSpc>
                <a:spcPct val="120000"/>
              </a:lnSpc>
              <a:buNone/>
              <a:defRPr sz="1200"/>
            </a:lvl3pPr>
            <a:lvl4pPr marL="1371600" indent="0">
              <a:lnSpc>
                <a:spcPct val="120000"/>
              </a:lnSpc>
              <a:buNone/>
              <a:defRPr sz="1200"/>
            </a:lvl4pPr>
            <a:lvl5pPr marL="1828800" indent="0">
              <a:lnSpc>
                <a:spcPct val="120000"/>
              </a:lnSpc>
              <a:buNone/>
              <a:defRPr sz="1200"/>
            </a:lvl5pPr>
          </a:lstStyle>
          <a:p>
            <a:pPr lvl="0"/>
            <a:r>
              <a:rPr lang="en-US" noProof="0"/>
              <a:t>Insert short description here.</a:t>
            </a:r>
          </a:p>
        </p:txBody>
      </p:sp>
      <p:cxnSp>
        <p:nvCxnSpPr>
          <p:cNvPr id="16" name="Linear Waypoint 3">
            <a:extLst>
              <a:ext uri="{FF2B5EF4-FFF2-40B4-BE49-F238E27FC236}">
                <a16:creationId xmlns:a16="http://schemas.microsoft.com/office/drawing/2014/main" id="{84A77AD4-B3FE-A5A8-EDD9-CFB7B7302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3888584"/>
            <a:ext cx="2177143" cy="0"/>
          </a:xfrm>
          <a:prstGeom prst="straightConnector1">
            <a:avLst/>
          </a:prstGeom>
          <a:ln w="63500">
            <a:solidFill>
              <a:schemeClr val="tx2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Linear Waypoint 4">
            <a:extLst>
              <a:ext uri="{FF2B5EF4-FFF2-40B4-BE49-F238E27FC236}">
                <a16:creationId xmlns:a16="http://schemas.microsoft.com/office/drawing/2014/main" id="{B6B23F72-1F7A-E2F1-D94D-CDDB6EFA2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5346165"/>
            <a:ext cx="7837714" cy="0"/>
          </a:xfrm>
          <a:prstGeom prst="straightConnector1">
            <a:avLst/>
          </a:prstGeom>
          <a:ln w="63500">
            <a:solidFill>
              <a:schemeClr val="tx2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BAD70722-07B5-8F11-D065-962F3AF2DB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790031" y="5618179"/>
            <a:ext cx="3030537" cy="3406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latin typeface="+mn-lt"/>
              </a:defRPr>
            </a:lvl1pPr>
          </a:lstStyle>
          <a:p>
            <a:pPr lvl="0"/>
            <a:r>
              <a:rPr lang="en-US"/>
              <a:t>Date here</a:t>
            </a:r>
          </a:p>
        </p:txBody>
      </p:sp>
      <p:pic>
        <p:nvPicPr>
          <p:cNvPr id="13" name="Thomson Reuters Logo">
            <a:extLst>
              <a:ext uri="{FF2B5EF4-FFF2-40B4-BE49-F238E27FC236}">
                <a16:creationId xmlns:a16="http://schemas.microsoft.com/office/drawing/2014/main" id="{758A87BD-822D-6E45-904B-8A3CEE276B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5275" y="6188978"/>
            <a:ext cx="1277938" cy="42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953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divider_gold">
    <p:bg>
      <p:bgPr>
        <a:solidFill>
          <a:srgbClr val="FCF2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adial Waypoint" descr="A black background with gold lines&#10;&#10;Description automatically generated">
            <a:extLst>
              <a:ext uri="{FF2B5EF4-FFF2-40B4-BE49-F238E27FC236}">
                <a16:creationId xmlns:a16="http://schemas.microsoft.com/office/drawing/2014/main" id="{BDDAC890-70C2-99AB-C22B-B991A09545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7">
            <a:extLst>
              <a:ext uri="{FF2B5EF4-FFF2-40B4-BE49-F238E27FC236}">
                <a16:creationId xmlns:a16="http://schemas.microsoft.com/office/drawing/2014/main" id="{FBD9A105-7E89-EF99-7FD7-066974BABDA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08400" y="2210205"/>
            <a:ext cx="4775200" cy="243759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 sz="880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Section divider</a:t>
            </a:r>
          </a:p>
        </p:txBody>
      </p:sp>
      <p:pic>
        <p:nvPicPr>
          <p:cNvPr id="13" name="Thomson Reuters Logo">
            <a:extLst>
              <a:ext uri="{FF2B5EF4-FFF2-40B4-BE49-F238E27FC236}">
                <a16:creationId xmlns:a16="http://schemas.microsoft.com/office/drawing/2014/main" id="{758A87BD-822D-6E45-904B-8A3CEE276B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5275" y="6250970"/>
            <a:ext cx="1277938" cy="42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503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divider_amb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adial Waypoint">
            <a:extLst>
              <a:ext uri="{FF2B5EF4-FFF2-40B4-BE49-F238E27FC236}">
                <a16:creationId xmlns:a16="http://schemas.microsoft.com/office/drawing/2014/main" id="{BFD9086C-FF5C-C097-2E51-3629927B0F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Placeholder 7">
            <a:extLst>
              <a:ext uri="{FF2B5EF4-FFF2-40B4-BE49-F238E27FC236}">
                <a16:creationId xmlns:a16="http://schemas.microsoft.com/office/drawing/2014/main" id="{FBD9A105-7E89-EF99-7FD7-066974BABD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70537" y="3154234"/>
            <a:ext cx="4884737" cy="252992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880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Section divider</a:t>
            </a:r>
          </a:p>
        </p:txBody>
      </p:sp>
      <p:pic>
        <p:nvPicPr>
          <p:cNvPr id="13" name="Thomson Reuters Logo">
            <a:extLst>
              <a:ext uri="{FF2B5EF4-FFF2-40B4-BE49-F238E27FC236}">
                <a16:creationId xmlns:a16="http://schemas.microsoft.com/office/drawing/2014/main" id="{758A87BD-822D-6E45-904B-8A3CEE276B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5275" y="6188978"/>
            <a:ext cx="1277938" cy="42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875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divider_teal">
    <p:bg>
      <p:bgPr>
        <a:solidFill>
          <a:srgbClr val="E3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Thomson Reuter Logo">
            <a:extLst>
              <a:ext uri="{FF2B5EF4-FFF2-40B4-BE49-F238E27FC236}">
                <a16:creationId xmlns:a16="http://schemas.microsoft.com/office/drawing/2014/main" id="{758A87BD-822D-6E45-904B-8A3CEE276B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245378"/>
            <a:ext cx="1277938" cy="423644"/>
          </a:xfrm>
          <a:prstGeom prst="rect">
            <a:avLst/>
          </a:prstGeom>
        </p:spPr>
      </p:pic>
      <p:pic>
        <p:nvPicPr>
          <p:cNvPr id="3" name="Radial Waypoint">
            <a:extLst>
              <a:ext uri="{FF2B5EF4-FFF2-40B4-BE49-F238E27FC236}">
                <a16:creationId xmlns:a16="http://schemas.microsoft.com/office/drawing/2014/main" id="{5FD8B28A-0771-8809-8950-E1FEEDF6AA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7">
            <a:extLst>
              <a:ext uri="{FF2B5EF4-FFF2-40B4-BE49-F238E27FC236}">
                <a16:creationId xmlns:a16="http://schemas.microsoft.com/office/drawing/2014/main" id="{FBD9A105-7E89-EF99-7FD7-066974BABD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19238" y="3556000"/>
            <a:ext cx="4884737" cy="252992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880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1076001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divider_sky">
    <p:bg>
      <p:bgPr>
        <a:solidFill>
          <a:srgbClr val="E3F1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adial Waypoint">
            <a:extLst>
              <a:ext uri="{FF2B5EF4-FFF2-40B4-BE49-F238E27FC236}">
                <a16:creationId xmlns:a16="http://schemas.microsoft.com/office/drawing/2014/main" id="{634B683E-F82C-0B50-D294-BAEB1A743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7">
            <a:extLst>
              <a:ext uri="{FF2B5EF4-FFF2-40B4-BE49-F238E27FC236}">
                <a16:creationId xmlns:a16="http://schemas.microsoft.com/office/drawing/2014/main" id="{FBD9A105-7E89-EF99-7FD7-066974BABD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53631" y="2413000"/>
            <a:ext cx="4884737" cy="252992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 sz="880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Section divider</a:t>
            </a:r>
          </a:p>
        </p:txBody>
      </p:sp>
      <p:pic>
        <p:nvPicPr>
          <p:cNvPr id="13" name="Thomson Reuters Logo">
            <a:extLst>
              <a:ext uri="{FF2B5EF4-FFF2-40B4-BE49-F238E27FC236}">
                <a16:creationId xmlns:a16="http://schemas.microsoft.com/office/drawing/2014/main" id="{758A87BD-822D-6E45-904B-8A3CEE276B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5500" y="6188978"/>
            <a:ext cx="1277938" cy="42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82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divider_lime">
    <p:bg>
      <p:bgPr>
        <a:solidFill>
          <a:srgbClr val="E1F4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Thomson Reuters Logo">
            <a:extLst>
              <a:ext uri="{FF2B5EF4-FFF2-40B4-BE49-F238E27FC236}">
                <a16:creationId xmlns:a16="http://schemas.microsoft.com/office/drawing/2014/main" id="{758A87BD-822D-6E45-904B-8A3CEE276B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5275" y="245378"/>
            <a:ext cx="1277938" cy="423644"/>
          </a:xfrm>
          <a:prstGeom prst="rect">
            <a:avLst/>
          </a:prstGeom>
        </p:spPr>
      </p:pic>
      <p:pic>
        <p:nvPicPr>
          <p:cNvPr id="3" name="Radial Waypoint">
            <a:extLst>
              <a:ext uri="{FF2B5EF4-FFF2-40B4-BE49-F238E27FC236}">
                <a16:creationId xmlns:a16="http://schemas.microsoft.com/office/drawing/2014/main" id="{AECC7D9E-6BC3-4239-BB37-E0F8709914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7">
            <a:extLst>
              <a:ext uri="{FF2B5EF4-FFF2-40B4-BE49-F238E27FC236}">
                <a16:creationId xmlns:a16="http://schemas.microsoft.com/office/drawing/2014/main" id="{FBD9A105-7E89-EF99-7FD7-066974BABD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106" y="4213777"/>
            <a:ext cx="4884737" cy="252992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 sz="880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4196627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vider_blank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931F771-A560-5A40-B026-B1166D2907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7200" y="457204"/>
            <a:ext cx="5740400" cy="5923467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 anchor="b" anchorCtr="0">
            <a:noAutofit/>
          </a:bodyPr>
          <a:lstStyle>
            <a:lvl1pPr marL="0" indent="0" algn="r">
              <a:buNone/>
              <a:defRPr sz="1400" b="0" i="0">
                <a:latin typeface="+mn-lt"/>
              </a:defRPr>
            </a:lvl1pPr>
          </a:lstStyle>
          <a:p>
            <a:r>
              <a:rPr lang="en-US" noProof="0"/>
              <a:t>Double click or select the thumbnail to insert your own photo.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7B4AB2BE-4AF7-1449-6428-210854115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91022"/>
            <a:ext cx="2628900" cy="163003"/>
          </a:xfrm>
          <a:prstGeom prst="rect">
            <a:avLst/>
          </a:prstGeom>
        </p:spPr>
        <p:txBody>
          <a:bodyPr lIns="0" tIns="0" rIns="0" bIns="72000" anchor="b" anchorCtr="0"/>
          <a:lstStyle>
            <a:lvl1pPr marL="0" indent="0" algn="l">
              <a:lnSpc>
                <a:spcPct val="100000"/>
              </a:lnSpc>
              <a:buNone/>
              <a:defRPr sz="600" b="0" i="0">
                <a:solidFill>
                  <a:schemeClr val="tx1"/>
                </a:solidFill>
                <a:latin typeface="+mn-lt"/>
              </a:defRPr>
            </a:lvl1pPr>
            <a:lvl2pPr marL="457200" indent="0" algn="r">
              <a:buNone/>
              <a:defRPr sz="1200">
                <a:solidFill>
                  <a:schemeClr val="bg1"/>
                </a:solidFill>
              </a:defRPr>
            </a:lvl2pPr>
            <a:lvl3pPr marL="914400" indent="0" algn="r">
              <a:buNone/>
              <a:defRPr sz="1200">
                <a:solidFill>
                  <a:schemeClr val="bg1"/>
                </a:solidFill>
              </a:defRPr>
            </a:lvl3pPr>
            <a:lvl4pPr marL="1371600" indent="0" algn="r">
              <a:buNone/>
              <a:defRPr sz="1200">
                <a:solidFill>
                  <a:schemeClr val="bg1"/>
                </a:solidFill>
              </a:defRPr>
            </a:lvl4pPr>
            <a:lvl5pPr marL="1828800" indent="0" algn="r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PHOTO CREDIT HERE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E852BB1-76FE-E59D-4D6F-317F211EC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619875" y="5600700"/>
            <a:ext cx="1090715" cy="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7">
            <a:extLst>
              <a:ext uri="{FF2B5EF4-FFF2-40B4-BE49-F238E27FC236}">
                <a16:creationId xmlns:a16="http://schemas.microsoft.com/office/drawing/2014/main" id="{A564D725-4DF9-B26E-2C58-1BF4732695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19875" y="2821268"/>
            <a:ext cx="4884737" cy="2529923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algn="l">
              <a:defRPr sz="880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9337111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divider_blank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B5349DA-0412-19F0-1603-527B4569A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3006"/>
            <a:ext cx="12192000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Thomson Reuters Logo">
            <a:extLst>
              <a:ext uri="{FF2B5EF4-FFF2-40B4-BE49-F238E27FC236}">
                <a16:creationId xmlns:a16="http://schemas.microsoft.com/office/drawing/2014/main" id="{5AB0340C-0AF0-971C-2F1C-26046A8FE0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901" y="245114"/>
            <a:ext cx="1279525" cy="424171"/>
          </a:xfrm>
          <a:prstGeom prst="rect">
            <a:avLst/>
          </a:prstGeom>
        </p:spPr>
      </p:pic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931F771-A560-5A40-B026-B1166D2907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994400" y="457204"/>
            <a:ext cx="5740400" cy="5923467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 anchor="b" anchorCtr="0">
            <a:noAutofit/>
          </a:bodyPr>
          <a:lstStyle>
            <a:lvl1pPr marL="0" indent="0" algn="r">
              <a:buNone/>
              <a:defRPr sz="1400" b="0" i="0">
                <a:latin typeface="+mn-lt"/>
              </a:defRPr>
            </a:lvl1pPr>
          </a:lstStyle>
          <a:p>
            <a:r>
              <a:rPr lang="en-US" noProof="0"/>
              <a:t>Double click or select the thumbnail to insert your own photo.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7B4AB2BE-4AF7-1449-6428-210854115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05900" y="291022"/>
            <a:ext cx="2628900" cy="163003"/>
          </a:xfrm>
          <a:prstGeom prst="rect">
            <a:avLst/>
          </a:prstGeom>
        </p:spPr>
        <p:txBody>
          <a:bodyPr lIns="0" tIns="0" rIns="0" bIns="72000" anchor="b" anchorCtr="0"/>
          <a:lstStyle>
            <a:lvl1pPr marL="0" indent="0" algn="r">
              <a:lnSpc>
                <a:spcPct val="100000"/>
              </a:lnSpc>
              <a:buNone/>
              <a:defRPr sz="600" b="0" i="0">
                <a:solidFill>
                  <a:schemeClr val="tx1"/>
                </a:solidFill>
                <a:latin typeface="+mn-lt"/>
              </a:defRPr>
            </a:lvl1pPr>
            <a:lvl2pPr marL="457200" indent="0" algn="r">
              <a:buNone/>
              <a:defRPr sz="1200">
                <a:solidFill>
                  <a:schemeClr val="bg1"/>
                </a:solidFill>
              </a:defRPr>
            </a:lvl2pPr>
            <a:lvl3pPr marL="914400" indent="0" algn="r">
              <a:buNone/>
              <a:defRPr sz="1200">
                <a:solidFill>
                  <a:schemeClr val="bg1"/>
                </a:solidFill>
              </a:defRPr>
            </a:lvl3pPr>
            <a:lvl4pPr marL="1371600" indent="0" algn="r">
              <a:buNone/>
              <a:defRPr sz="1200">
                <a:solidFill>
                  <a:schemeClr val="bg1"/>
                </a:solidFill>
              </a:defRPr>
            </a:lvl4pPr>
            <a:lvl5pPr marL="1828800" indent="0" algn="r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PHOTO CREDIT HERE</a:t>
            </a: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A564D725-4DF9-B26E-2C58-1BF4732695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411" y="2842177"/>
            <a:ext cx="4884737" cy="2529923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algn="l">
              <a:defRPr sz="880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Section divider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E852BB1-76FE-E59D-4D6F-317F211EC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71411" y="5592491"/>
            <a:ext cx="1090715" cy="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54963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/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>
            <a:extLst>
              <a:ext uri="{FF2B5EF4-FFF2-40B4-BE49-F238E27FC236}">
                <a16:creationId xmlns:a16="http://schemas.microsoft.com/office/drawing/2014/main" id="{D3D332A6-B7DA-B2EC-9939-A4285C9F7B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4822" y="1490367"/>
            <a:ext cx="3229178" cy="4985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600" spc="0" baseline="0"/>
            </a:lvl1pPr>
          </a:lstStyle>
          <a:p>
            <a:r>
              <a:rPr lang="en-US" noProof="0"/>
              <a:t>Contents</a:t>
            </a: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421B03AC-E7C2-6B21-E6C2-5FCDD3BBB7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3437" y="2290917"/>
            <a:ext cx="3229177" cy="3583241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600" b="0" i="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Clario" panose="020B0503030300000000" pitchFamily="34" charset="0"/>
              <a:buNone/>
              <a:tabLst/>
              <a:defRPr/>
            </a:pPr>
            <a:r>
              <a:rPr lang="en-US" noProof="0"/>
              <a:t>Insert opening paragraph here.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9F63C4D-803F-90D2-B58D-0E5CB98C6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09507" y="1490367"/>
            <a:ext cx="0" cy="4383791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2FAE2160-67FA-8F18-E35A-51F398939F72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555015" y="1485900"/>
            <a:ext cx="7179783" cy="4383790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169863">
              <a:lnSpc>
                <a:spcPct val="9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Font typeface="Clario" panose="020B0503030300000000" pitchFamily="34" charset="0"/>
              <a:buChar char="•"/>
              <a:tabLst/>
              <a:defRPr b="0" i="0">
                <a:latin typeface="+mn-lt"/>
              </a:defRPr>
            </a:lvl1pPr>
            <a:lvl2pPr marL="576263" indent="-238125">
              <a:spcBef>
                <a:spcPts val="0"/>
              </a:spcBef>
              <a:spcAft>
                <a:spcPts val="1500"/>
              </a:spcAft>
              <a:defRPr b="0" i="0">
                <a:latin typeface="Clario" panose="020B0503030300000000" pitchFamily="34" charset="0"/>
              </a:defRPr>
            </a:lvl2pPr>
            <a:lvl3pPr marL="801688" indent="-225425">
              <a:spcBef>
                <a:spcPts val="0"/>
              </a:spcBef>
              <a:spcAft>
                <a:spcPts val="1500"/>
              </a:spcAft>
              <a:defRPr b="0" i="0">
                <a:latin typeface="Clario" panose="020B0503030300000000" pitchFamily="34" charset="0"/>
              </a:defRPr>
            </a:lvl3pPr>
          </a:lstStyle>
          <a:p>
            <a:pPr lvl="0"/>
            <a:r>
              <a:rPr lang="en-US"/>
              <a:t>Agenda item here</a:t>
            </a:r>
          </a:p>
          <a:p>
            <a:pPr lvl="0"/>
            <a:r>
              <a:rPr lang="en-US"/>
              <a:t>Agenda item here</a:t>
            </a:r>
          </a:p>
          <a:p>
            <a:pPr lvl="1"/>
            <a:r>
              <a:rPr lang="en-US"/>
              <a:t>Agenda item here</a:t>
            </a:r>
          </a:p>
          <a:p>
            <a:pPr lvl="2"/>
            <a:r>
              <a:rPr lang="en-US"/>
              <a:t>Agenda item here</a:t>
            </a:r>
          </a:p>
          <a:p>
            <a:pPr lvl="0"/>
            <a:r>
              <a:rPr lang="en-US"/>
              <a:t>Agenda item here</a:t>
            </a:r>
          </a:p>
          <a:p>
            <a:pPr lvl="0"/>
            <a:r>
              <a:rPr lang="en-US"/>
              <a:t>Agenda item here</a:t>
            </a:r>
          </a:p>
          <a:p>
            <a:pPr lvl="0"/>
            <a:r>
              <a:rPr lang="en-US"/>
              <a:t>Agenda item here</a:t>
            </a:r>
          </a:p>
          <a:p>
            <a:pPr lvl="0"/>
            <a:r>
              <a:rPr lang="en-US"/>
              <a:t>Agenda item here</a:t>
            </a:r>
          </a:p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335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Small headline_3c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E62384-77E5-FEB8-4B00-DA357C59A5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6"/>
            <a:ext cx="5683250" cy="2308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52E71D7-7312-F122-1E61-F6DF6645E7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825DDB3-6487-CA65-D176-55C6379466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2599" y="1485900"/>
            <a:ext cx="2301875" cy="4512068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latin typeface="+mj-lt"/>
              </a:defRPr>
            </a:lvl1pPr>
          </a:lstStyle>
          <a:p>
            <a:pPr lvl="0"/>
            <a:r>
              <a:rPr lang="en-US" noProof="0"/>
              <a:t>Intro paragraph style – use this for your opening statement.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2222CD00-11CD-CE54-8EC4-E2304D65740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013075" y="1485900"/>
            <a:ext cx="4251324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65C04DCC-3DBA-E30D-CEBC-808E22579FD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483477" y="1485900"/>
            <a:ext cx="4251324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0590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Small headline_3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5">
            <a:extLst>
              <a:ext uri="{FF2B5EF4-FFF2-40B4-BE49-F238E27FC236}">
                <a16:creationId xmlns:a16="http://schemas.microsoft.com/office/drawing/2014/main" id="{852E71D7-7312-F122-1E61-F6DF6645E7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825DDB3-6487-CA65-D176-55C6379466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2599" y="1485900"/>
            <a:ext cx="2301875" cy="4512068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latin typeface="+mj-lt"/>
              </a:defRPr>
            </a:lvl1pPr>
          </a:lstStyle>
          <a:p>
            <a:pPr lvl="0"/>
            <a:r>
              <a:rPr lang="en-US" noProof="0"/>
              <a:t>Intro paragraph style – use this for your opening statement.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2222CD00-11CD-CE54-8EC4-E2304D65740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013075" y="1485900"/>
            <a:ext cx="4251324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65C04DCC-3DBA-E30D-CEBC-808E22579FD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483477" y="1485900"/>
            <a:ext cx="4251324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9507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Small headline_1c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E62384-77E5-FEB8-4B00-DA357C59A5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6"/>
            <a:ext cx="5683250" cy="2308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52E71D7-7312-F122-1E61-F6DF6645E7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2222CD00-11CD-CE54-8EC4-E2304D65740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1485900"/>
            <a:ext cx="11277600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9424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Small headline_1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5">
            <a:extLst>
              <a:ext uri="{FF2B5EF4-FFF2-40B4-BE49-F238E27FC236}">
                <a16:creationId xmlns:a16="http://schemas.microsoft.com/office/drawing/2014/main" id="{852E71D7-7312-F122-1E61-F6DF6645E7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2222CD00-11CD-CE54-8EC4-E2304D65740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1485900"/>
            <a:ext cx="11277600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6503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Small headline_2c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E62384-77E5-FEB8-4B00-DA357C59A5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6"/>
            <a:ext cx="5683250" cy="2308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52E71D7-7312-F122-1E61-F6DF6645E7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2222CD00-11CD-CE54-8EC4-E2304D65740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1485900"/>
            <a:ext cx="5480050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CED0B9D7-2644-F355-FCF7-A7F03D36DBFE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254750" y="1485900"/>
            <a:ext cx="5480050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5651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Small headline_2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5">
            <a:extLst>
              <a:ext uri="{FF2B5EF4-FFF2-40B4-BE49-F238E27FC236}">
                <a16:creationId xmlns:a16="http://schemas.microsoft.com/office/drawing/2014/main" id="{852E71D7-7312-F122-1E61-F6DF6645E7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2222CD00-11CD-CE54-8EC4-E2304D65740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1485900"/>
            <a:ext cx="5480050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CED0B9D7-2644-F355-FCF7-A7F03D36DBFE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254750" y="1485900"/>
            <a:ext cx="5480050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9459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large headline_1c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E62384-77E5-FEB8-4B00-DA357C59A5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6"/>
            <a:ext cx="5683250" cy="2308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9DA1A8D-89FB-CB99-BE8C-738A378F8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3869" y="685518"/>
            <a:ext cx="11150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4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Large headline example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CE7358-C1FF-DDD9-7B96-9AE0BEEA354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3869" y="1474627"/>
            <a:ext cx="11196637" cy="436562"/>
          </a:xfrm>
          <a:prstGeom prst="rect">
            <a:avLst/>
          </a:prstGeom>
        </p:spPr>
        <p:txBody>
          <a:bodyPr anchor="ctr"/>
          <a:lstStyle>
            <a:lvl1pPr>
              <a:defRPr sz="2000" b="0" i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Subhead here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2222CD00-11CD-CE54-8EC4-E2304D65740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2146300"/>
            <a:ext cx="11285106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9461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Large headline_1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9DA1A8D-89FB-CB99-BE8C-738A378F8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3869" y="685518"/>
            <a:ext cx="11150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4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Large headline example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CE7358-C1FF-DDD9-7B96-9AE0BEEA354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3869" y="1474627"/>
            <a:ext cx="11196637" cy="436562"/>
          </a:xfrm>
          <a:prstGeom prst="rect">
            <a:avLst/>
          </a:prstGeom>
        </p:spPr>
        <p:txBody>
          <a:bodyPr anchor="ctr"/>
          <a:lstStyle>
            <a:lvl1pPr>
              <a:defRPr sz="2000" b="0" i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Subhead here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2222CD00-11CD-CE54-8EC4-E2304D65740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2146300"/>
            <a:ext cx="11285106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8020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large headline_2c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E62384-77E5-FEB8-4B00-DA357C59A5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6"/>
            <a:ext cx="5683250" cy="2308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9DA1A8D-89FB-CB99-BE8C-738A378F8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3869" y="685518"/>
            <a:ext cx="11150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4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Large headline example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CE7358-C1FF-DDD9-7B96-9AE0BEEA354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3869" y="1474627"/>
            <a:ext cx="11196637" cy="436562"/>
          </a:xfrm>
          <a:prstGeom prst="rect">
            <a:avLst/>
          </a:prstGeom>
        </p:spPr>
        <p:txBody>
          <a:bodyPr anchor="ctr"/>
          <a:lstStyle>
            <a:lvl1pPr>
              <a:defRPr sz="2000" b="0" i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Subhead here</a:t>
            </a:r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2D72E4B2-B876-2B89-2780-9C08838EEDC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2146300"/>
            <a:ext cx="5480050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CC2B3114-987F-43ED-4A96-CFDA03A6540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254750" y="2146300"/>
            <a:ext cx="5480050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5196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large headline_2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9DA1A8D-89FB-CB99-BE8C-738A378F8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3869" y="685518"/>
            <a:ext cx="11150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4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Large headline example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CE7358-C1FF-DDD9-7B96-9AE0BEEA354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3869" y="1474627"/>
            <a:ext cx="11196637" cy="436562"/>
          </a:xfrm>
          <a:prstGeom prst="rect">
            <a:avLst/>
          </a:prstGeom>
        </p:spPr>
        <p:txBody>
          <a:bodyPr anchor="ctr"/>
          <a:lstStyle>
            <a:lvl1pPr>
              <a:defRPr sz="2000" b="0" i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Subhead here</a:t>
            </a:r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2D72E4B2-B876-2B89-2780-9C08838EEDC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2146300"/>
            <a:ext cx="5480050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CC2B3114-987F-43ED-4A96-CFDA03A6540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254750" y="2146300"/>
            <a:ext cx="5480050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006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large headline_3c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E62384-77E5-FEB8-4B00-DA357C59A5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6"/>
            <a:ext cx="5683250" cy="2308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9DA1A8D-89FB-CB99-BE8C-738A378F8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3869" y="685518"/>
            <a:ext cx="11150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4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Large headline example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CE7358-C1FF-DDD9-7B96-9AE0BEEA354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3869" y="1474627"/>
            <a:ext cx="11196637" cy="436562"/>
          </a:xfrm>
          <a:prstGeom prst="rect">
            <a:avLst/>
          </a:prstGeom>
        </p:spPr>
        <p:txBody>
          <a:bodyPr anchor="ctr"/>
          <a:lstStyle>
            <a:lvl1pPr>
              <a:defRPr sz="2000" b="0" i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Subhead here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C1778C7D-2D85-2C28-32D7-F592464C37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2599" y="2146300"/>
            <a:ext cx="2301875" cy="3851668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latin typeface="+mj-lt"/>
              </a:defRPr>
            </a:lvl1pPr>
          </a:lstStyle>
          <a:p>
            <a:pPr lvl="0"/>
            <a:r>
              <a:rPr lang="en-US" noProof="0"/>
              <a:t>Intro paragraph style – use this for your opening statement.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8E3819FF-CA2E-2B86-AC3F-50D5E59ACC3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013075" y="2146300"/>
            <a:ext cx="4251324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AF4FDB04-8586-620F-60D7-A1F1C55F37F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483477" y="2146300"/>
            <a:ext cx="4251324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9249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large headline_3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9DA1A8D-89FB-CB99-BE8C-738A378F8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3869" y="685518"/>
            <a:ext cx="11150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4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Large headline example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CE7358-C1FF-DDD9-7B96-9AE0BEEA354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3869" y="1474627"/>
            <a:ext cx="11196637" cy="436562"/>
          </a:xfrm>
          <a:prstGeom prst="rect">
            <a:avLst/>
          </a:prstGeom>
        </p:spPr>
        <p:txBody>
          <a:bodyPr anchor="ctr"/>
          <a:lstStyle>
            <a:lvl1pPr>
              <a:defRPr sz="2000" b="0" i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Subhead here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C1778C7D-2D85-2C28-32D7-F592464C37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2599" y="2146300"/>
            <a:ext cx="2301875" cy="3851668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latin typeface="+mj-lt"/>
              </a:defRPr>
            </a:lvl1pPr>
          </a:lstStyle>
          <a:p>
            <a:pPr lvl="0"/>
            <a:r>
              <a:rPr lang="en-US" noProof="0"/>
              <a:t>Intro paragraph style – use this for your opening statement.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8E3819FF-CA2E-2B86-AC3F-50D5E59ACC3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013075" y="2146300"/>
            <a:ext cx="4251324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AF4FDB04-8586-620F-60D7-A1F1C55F37F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483477" y="2146300"/>
            <a:ext cx="4251324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2547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large headline_1c_photo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E62384-77E5-FEB8-4B00-DA357C59A5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6"/>
            <a:ext cx="5683250" cy="2308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749F0F4D-3317-7D97-8CE0-1E2B871FFE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3869" y="639352"/>
            <a:ext cx="614600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4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Large headline example</a:t>
            </a:r>
          </a:p>
        </p:txBody>
      </p:sp>
      <p:sp>
        <p:nvSpPr>
          <p:cNvPr id="5" name="Picture Placeholder 13">
            <a:extLst>
              <a:ext uri="{FF2B5EF4-FFF2-40B4-BE49-F238E27FC236}">
                <a16:creationId xmlns:a16="http://schemas.microsoft.com/office/drawing/2014/main" id="{741C1BF9-7EA1-2A7D-9965-499A3E52D9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848474" y="725500"/>
            <a:ext cx="4886325" cy="5258279"/>
          </a:xfrm>
          <a:prstGeom prst="rect">
            <a:avLst/>
          </a:prstGeom>
          <a:solidFill>
            <a:schemeClr val="bg2"/>
          </a:solidFill>
        </p:spPr>
        <p:txBody>
          <a:bodyPr anchor="b"/>
          <a:lstStyle>
            <a:lvl1pPr marL="0" indent="0" algn="r">
              <a:buNone/>
              <a:defRPr b="0" i="0">
                <a:latin typeface="Clario" panose="020B0503030300000000" pitchFamily="34" charset="0"/>
              </a:defRPr>
            </a:lvl1pPr>
          </a:lstStyle>
          <a:p>
            <a:r>
              <a:rPr lang="en-US"/>
              <a:t>Drop photo here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4FFE5DB2-ED9C-6C74-CB50-8FB5D336C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05900" y="469900"/>
            <a:ext cx="2628900" cy="255600"/>
          </a:xfrm>
          <a:prstGeom prst="rect">
            <a:avLst/>
          </a:prstGeom>
        </p:spPr>
        <p:txBody>
          <a:bodyPr lIns="0" tIns="0" rIns="0" bIns="72000" anchor="b" anchorCtr="0"/>
          <a:lstStyle>
            <a:lvl1pPr marL="0" indent="0" algn="r">
              <a:lnSpc>
                <a:spcPct val="100000"/>
              </a:lnSpc>
              <a:buNone/>
              <a:defRPr sz="600" b="0" i="0">
                <a:solidFill>
                  <a:schemeClr val="tx1"/>
                </a:solidFill>
                <a:latin typeface="Clario" panose="020B0503030300000000" pitchFamily="34" charset="0"/>
              </a:defRPr>
            </a:lvl1pPr>
            <a:lvl2pPr marL="457200" indent="0" algn="r">
              <a:buNone/>
              <a:defRPr sz="1200">
                <a:solidFill>
                  <a:schemeClr val="bg1"/>
                </a:solidFill>
              </a:defRPr>
            </a:lvl2pPr>
            <a:lvl3pPr marL="914400" indent="0" algn="r">
              <a:buNone/>
              <a:defRPr sz="1200">
                <a:solidFill>
                  <a:schemeClr val="bg1"/>
                </a:solidFill>
              </a:defRPr>
            </a:lvl3pPr>
            <a:lvl4pPr marL="1371600" indent="0" algn="r">
              <a:buNone/>
              <a:defRPr sz="1200">
                <a:solidFill>
                  <a:schemeClr val="bg1"/>
                </a:solidFill>
              </a:defRPr>
            </a:lvl4pPr>
            <a:lvl5pPr marL="1828800" indent="0" algn="r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PHOTO CREDIT HERE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8E3819FF-CA2E-2B86-AC3F-50D5E59ACC3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199" y="1689100"/>
            <a:ext cx="6162675" cy="43088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0297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alternative_Layout_3c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D4FE2A-0D11-995E-1207-5E08CF9BC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"/>
            <a:ext cx="4305300" cy="68580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noProof="0">
              <a:latin typeface="Clario" panose="020B0503030300000000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ED521EE-422D-9ECA-D5F6-EC46267D4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3006"/>
            <a:ext cx="12192000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>
            <a:extLst>
              <a:ext uri="{FF2B5EF4-FFF2-40B4-BE49-F238E27FC236}">
                <a16:creationId xmlns:a16="http://schemas.microsoft.com/office/drawing/2014/main" id="{599499A0-CCC6-853C-DD71-AE4147B741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60032"/>
            <a:ext cx="3606800" cy="1325563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 sz="4400"/>
              <a:t>Alternative layout</a:t>
            </a:r>
            <a:br>
              <a:rPr lang="en-US" sz="4400"/>
            </a:br>
            <a:r>
              <a:rPr lang="en-US" sz="4400"/>
              <a:t>example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E62384-77E5-FEB8-4B00-DA357C59A5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A7F2CF02-C07C-5A4F-C8EF-143B530818C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2599" y="2514796"/>
            <a:ext cx="3581401" cy="3483172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latin typeface="+mj-lt"/>
              </a:defRPr>
            </a:lvl1pPr>
          </a:lstStyle>
          <a:p>
            <a:pPr lvl="0"/>
            <a:r>
              <a:rPr lang="en-US" noProof="0"/>
              <a:t>Intro paragraph style – use this for your opening statement.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8E3819FF-CA2E-2B86-AC3F-50D5E59ACC3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606576" y="945303"/>
            <a:ext cx="3442832" cy="50997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B3139C2F-C1D4-3891-256D-1B462281AB9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278008" y="941788"/>
            <a:ext cx="3442832" cy="50997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7072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bold_statement_gold">
    <p:bg>
      <p:bgPr>
        <a:solidFill>
          <a:srgbClr val="FCF2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>
            <a:extLst>
              <a:ext uri="{FF2B5EF4-FFF2-40B4-BE49-F238E27FC236}">
                <a16:creationId xmlns:a16="http://schemas.microsoft.com/office/drawing/2014/main" id="{EDF3E6D7-2CD9-EBEA-C4ED-3263E2E05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4124" y="1800000"/>
            <a:ext cx="9683751" cy="2492990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algn="ctr">
              <a:defRPr sz="6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Centered statement </a:t>
            </a:r>
            <a:br>
              <a:rPr lang="en-US" noProof="0"/>
            </a:br>
            <a:r>
              <a:rPr lang="en-US" noProof="0"/>
              <a:t>or quote in large font </a:t>
            </a:r>
            <a:br>
              <a:rPr lang="en-US" noProof="0"/>
            </a:br>
            <a:r>
              <a:rPr lang="en-US" noProof="0"/>
              <a:t>would go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C023931-F3A4-05D3-C3AB-A94393130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666095" y="4590000"/>
            <a:ext cx="859810" cy="0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37FA34D-0648-3E84-2329-D10B7850D8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08475" y="4950000"/>
            <a:ext cx="3575050" cy="4540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00" b="0" i="0" cap="all" spc="300" baseline="0">
                <a:latin typeface="+mn-lt"/>
              </a:defRPr>
            </a:lvl1pPr>
          </a:lstStyle>
          <a:p>
            <a:pPr lvl="0"/>
            <a:r>
              <a:rPr lang="en-US" noProof="0"/>
              <a:t>Person attributed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D24B9A-4C4F-C17C-96AB-D8C26E00BC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62FB2-5772-BB33-66A1-1B096AEB9F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0983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bold_statement_amber">
    <p:bg>
      <p:bgPr>
        <a:solidFill>
          <a:srgbClr val="F8EA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>
            <a:extLst>
              <a:ext uri="{FF2B5EF4-FFF2-40B4-BE49-F238E27FC236}">
                <a16:creationId xmlns:a16="http://schemas.microsoft.com/office/drawing/2014/main" id="{EDF3E6D7-2CD9-EBEA-C4ED-3263E2E05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4124" y="1800000"/>
            <a:ext cx="9683751" cy="2492990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algn="ctr">
              <a:defRPr sz="6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Centered statement </a:t>
            </a:r>
            <a:br>
              <a:rPr lang="en-US" noProof="0"/>
            </a:br>
            <a:r>
              <a:rPr lang="en-US" noProof="0"/>
              <a:t>or quote in large font </a:t>
            </a:r>
            <a:br>
              <a:rPr lang="en-US" noProof="0"/>
            </a:br>
            <a:r>
              <a:rPr lang="en-US" noProof="0"/>
              <a:t>would go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C023931-F3A4-05D3-C3AB-A94393130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666095" y="4590000"/>
            <a:ext cx="859810" cy="0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37FA34D-0648-3E84-2329-D10B7850D8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08475" y="4950000"/>
            <a:ext cx="3575050" cy="4540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00" b="0" i="0" cap="all" spc="300" baseline="0">
                <a:latin typeface="+mn-lt"/>
              </a:defRPr>
            </a:lvl1pPr>
          </a:lstStyle>
          <a:p>
            <a:pPr lvl="0"/>
            <a:r>
              <a:rPr lang="en-US" noProof="0"/>
              <a:t>Person attributed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D24B9A-4C4F-C17C-96AB-D8C26E00BC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62FB2-5772-BB33-66A1-1B096AEB9F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1987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bold_statement_sky">
    <p:bg>
      <p:bgPr>
        <a:solidFill>
          <a:srgbClr val="E3F1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>
            <a:extLst>
              <a:ext uri="{FF2B5EF4-FFF2-40B4-BE49-F238E27FC236}">
                <a16:creationId xmlns:a16="http://schemas.microsoft.com/office/drawing/2014/main" id="{EDF3E6D7-2CD9-EBEA-C4ED-3263E2E05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4124" y="1800000"/>
            <a:ext cx="9683751" cy="2492990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algn="ctr">
              <a:defRPr sz="6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Centered statement </a:t>
            </a:r>
            <a:br>
              <a:rPr lang="en-US" noProof="0"/>
            </a:br>
            <a:r>
              <a:rPr lang="en-US" noProof="0"/>
              <a:t>or quote in large font </a:t>
            </a:r>
            <a:br>
              <a:rPr lang="en-US" noProof="0"/>
            </a:br>
            <a:r>
              <a:rPr lang="en-US" noProof="0"/>
              <a:t>would go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C023931-F3A4-05D3-C3AB-A94393130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666095" y="4590000"/>
            <a:ext cx="859810" cy="0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37FA34D-0648-3E84-2329-D10B7850D8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08475" y="4950000"/>
            <a:ext cx="3575050" cy="4540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00" b="0" i="0" cap="all" spc="300" baseline="0">
                <a:latin typeface="+mn-lt"/>
              </a:defRPr>
            </a:lvl1pPr>
          </a:lstStyle>
          <a:p>
            <a:pPr lvl="0"/>
            <a:r>
              <a:rPr lang="en-US" noProof="0"/>
              <a:t>Person attributed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D24B9A-4C4F-C17C-96AB-D8C26E00BC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62FB2-5772-BB33-66A1-1B096AEB9F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887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bold_statement_teal">
    <p:bg>
      <p:bgPr>
        <a:solidFill>
          <a:srgbClr val="E3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>
            <a:extLst>
              <a:ext uri="{FF2B5EF4-FFF2-40B4-BE49-F238E27FC236}">
                <a16:creationId xmlns:a16="http://schemas.microsoft.com/office/drawing/2014/main" id="{EDF3E6D7-2CD9-EBEA-C4ED-3263E2E05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4124" y="1800000"/>
            <a:ext cx="9683751" cy="2492990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algn="ctr">
              <a:defRPr sz="6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Centered statement </a:t>
            </a:r>
            <a:br>
              <a:rPr lang="en-US" noProof="0"/>
            </a:br>
            <a:r>
              <a:rPr lang="en-US" noProof="0"/>
              <a:t>or quote in large font </a:t>
            </a:r>
            <a:br>
              <a:rPr lang="en-US" noProof="0"/>
            </a:br>
            <a:r>
              <a:rPr lang="en-US" noProof="0"/>
              <a:t>would go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C023931-F3A4-05D3-C3AB-A94393130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666095" y="4590000"/>
            <a:ext cx="859810" cy="0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37FA34D-0648-3E84-2329-D10B7850D8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08475" y="4950000"/>
            <a:ext cx="3575050" cy="4540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00" b="0" i="0" cap="all" spc="300" baseline="0">
                <a:latin typeface="+mn-lt"/>
              </a:defRPr>
            </a:lvl1pPr>
          </a:lstStyle>
          <a:p>
            <a:pPr lvl="0"/>
            <a:r>
              <a:rPr lang="en-US" noProof="0"/>
              <a:t>Person attributed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D24B9A-4C4F-C17C-96AB-D8C26E00BC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62FB2-5772-BB33-66A1-1B096AEB9F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4838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bold_statement_lime">
    <p:bg>
      <p:bgPr>
        <a:solidFill>
          <a:srgbClr val="E1F4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>
            <a:extLst>
              <a:ext uri="{FF2B5EF4-FFF2-40B4-BE49-F238E27FC236}">
                <a16:creationId xmlns:a16="http://schemas.microsoft.com/office/drawing/2014/main" id="{EDF3E6D7-2CD9-EBEA-C4ED-3263E2E05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4124" y="1800000"/>
            <a:ext cx="9683751" cy="2492990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algn="ctr">
              <a:defRPr sz="6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Centered statement </a:t>
            </a:r>
            <a:br>
              <a:rPr lang="en-US" noProof="0"/>
            </a:br>
            <a:r>
              <a:rPr lang="en-US" noProof="0"/>
              <a:t>or quote in large font </a:t>
            </a:r>
            <a:br>
              <a:rPr lang="en-US" noProof="0"/>
            </a:br>
            <a:r>
              <a:rPr lang="en-US" noProof="0"/>
              <a:t>would go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C023931-F3A4-05D3-C3AB-A94393130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666095" y="4590000"/>
            <a:ext cx="859810" cy="0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37FA34D-0648-3E84-2329-D10B7850D8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08475" y="4950000"/>
            <a:ext cx="3575050" cy="4540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00" b="0" i="0" cap="all" spc="300" baseline="0">
                <a:latin typeface="+mn-lt"/>
              </a:defRPr>
            </a:lvl1pPr>
          </a:lstStyle>
          <a:p>
            <a:pPr lvl="0"/>
            <a:r>
              <a:rPr lang="en-US" noProof="0"/>
              <a:t>Person attributed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D24B9A-4C4F-C17C-96AB-D8C26E00BC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62FB2-5772-BB33-66A1-1B096AEB9F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76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bold_statement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4CA5F03-C354-8E3E-7E79-C9D86BD9C9C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57200" y="310616"/>
            <a:ext cx="5683250" cy="2308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6E5F2B5-9F1E-E3B7-615F-0D683202315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7200" y="1257207"/>
            <a:ext cx="7226300" cy="3314793"/>
          </a:xfrm>
        </p:spPr>
        <p:txBody>
          <a:bodyPr anchor="b">
            <a:noAutofit/>
          </a:bodyPr>
          <a:lstStyle>
            <a:lvl1pPr>
              <a:defRPr sz="6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Big statement or quote in large font would go here.</a:t>
            </a:r>
            <a:br>
              <a:rPr lang="en-US" noProof="0"/>
            </a:br>
            <a:r>
              <a:rPr lang="en-US" noProof="0"/>
              <a:t>Up to four lines. </a:t>
            </a:r>
            <a:endParaRPr lang="en-US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FFEC1CD6-C00E-7CE6-26F0-E59C184E218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8974" y="4800782"/>
            <a:ext cx="3575050" cy="454025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 algn="l">
              <a:buNone/>
              <a:defRPr sz="1000" b="0" i="0" cap="all" spc="300" baseline="0">
                <a:latin typeface="+mn-lt"/>
              </a:defRPr>
            </a:lvl1pPr>
          </a:lstStyle>
          <a:p>
            <a:pPr lvl="0"/>
            <a:r>
              <a:rPr lang="en-US" noProof="0"/>
              <a:t>Person attributed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167A4E3-9808-DC26-8265-6AA62D79F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5600792"/>
            <a:ext cx="1049338" cy="0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72F29560-F9DC-597E-E715-1D7FC3036B2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899400" y="1257300"/>
            <a:ext cx="3833626" cy="4343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C4CCCB-EF51-A9AE-1550-7FF549E57D5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6840C4-A7F4-CDA4-04D2-E932644D93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2248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small headline_graph or table with content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D4FE2A-0D11-995E-1207-5E08CF9BC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3007"/>
            <a:ext cx="4305300" cy="68580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noProof="0">
              <a:latin typeface="Clario" panose="020B0503030300000000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ED521EE-422D-9ECA-D5F6-EC46267D4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3006"/>
            <a:ext cx="12192000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E62384-77E5-FEB8-4B00-DA357C59A5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FAAE4C39-96ED-15A6-7733-9CFB9098B9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05470"/>
            <a:ext cx="3467100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200" spc="0" baseline="0"/>
            </a:lvl1pPr>
          </a:lstStyle>
          <a:p>
            <a:r>
              <a:rPr lang="en-US" noProof="0"/>
              <a:t>Small headline </a:t>
            </a:r>
            <a:br>
              <a:rPr lang="en-US" noProof="0"/>
            </a:br>
            <a:r>
              <a:rPr lang="en-US" noProof="0"/>
              <a:t>example – graph/table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8E3819FF-CA2E-2B86-AC3F-50D5E59ACC3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71160" y="1771223"/>
            <a:ext cx="3592840" cy="442109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F73233B2-6593-652F-17E5-904675BDCF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35160" y="6162261"/>
            <a:ext cx="5729288" cy="46926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900" b="0">
                <a:latin typeface="+mj-lt"/>
              </a:defRPr>
            </a:lvl1pPr>
            <a:lvl2pPr>
              <a:defRPr sz="900" b="0">
                <a:latin typeface="+mj-lt"/>
              </a:defRPr>
            </a:lvl2pPr>
            <a:lvl3pPr>
              <a:defRPr sz="900" b="0">
                <a:latin typeface="+mj-lt"/>
              </a:defRPr>
            </a:lvl3pPr>
            <a:lvl4pPr>
              <a:defRPr sz="900" b="0">
                <a:latin typeface="+mj-lt"/>
              </a:defRPr>
            </a:lvl4pPr>
            <a:lvl5pPr>
              <a:defRPr sz="900" b="0">
                <a:latin typeface="+mj-lt"/>
              </a:defRPr>
            </a:lvl5pPr>
          </a:lstStyle>
          <a:p>
            <a:pPr lvl="0"/>
            <a:r>
              <a:rPr lang="en-US" noProof="0"/>
              <a:t>Insert chart/graph description for screen readers here.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7622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small headline_graph or tabl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D4FE2A-0D11-995E-1207-5E08CF9BC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3007"/>
            <a:ext cx="4305300" cy="68580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noProof="0">
              <a:latin typeface="Clario" panose="020B0503030300000000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ED521EE-422D-9ECA-D5F6-EC46267D4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3006"/>
            <a:ext cx="12192000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5">
            <a:extLst>
              <a:ext uri="{FF2B5EF4-FFF2-40B4-BE49-F238E27FC236}">
                <a16:creationId xmlns:a16="http://schemas.microsoft.com/office/drawing/2014/main" id="{FAAE4C39-96ED-15A6-7733-9CFB9098B9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05470"/>
            <a:ext cx="3467100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200" spc="0" baseline="0"/>
            </a:lvl1pPr>
          </a:lstStyle>
          <a:p>
            <a:r>
              <a:rPr lang="en-US" noProof="0"/>
              <a:t>Small headline </a:t>
            </a:r>
            <a:br>
              <a:rPr lang="en-US" noProof="0"/>
            </a:br>
            <a:r>
              <a:rPr lang="en-US" noProof="0"/>
              <a:t>example – graph/table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8E3819FF-CA2E-2B86-AC3F-50D5E59ACC3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71160" y="1771223"/>
            <a:ext cx="3592840" cy="442109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F73233B2-6593-652F-17E5-904675BDCF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35160" y="6162261"/>
            <a:ext cx="5729288" cy="46926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900" b="0">
                <a:latin typeface="+mj-lt"/>
              </a:defRPr>
            </a:lvl1pPr>
            <a:lvl2pPr>
              <a:defRPr sz="900" b="0">
                <a:latin typeface="+mj-lt"/>
              </a:defRPr>
            </a:lvl2pPr>
            <a:lvl3pPr>
              <a:defRPr sz="900" b="0">
                <a:latin typeface="+mj-lt"/>
              </a:defRPr>
            </a:lvl3pPr>
            <a:lvl4pPr>
              <a:defRPr sz="900" b="0">
                <a:latin typeface="+mj-lt"/>
              </a:defRPr>
            </a:lvl4pPr>
            <a:lvl5pPr>
              <a:defRPr sz="900" b="0">
                <a:latin typeface="+mj-lt"/>
              </a:defRPr>
            </a:lvl5pPr>
          </a:lstStyle>
          <a:p>
            <a:pPr lvl="0"/>
            <a:r>
              <a:rPr lang="en-US" noProof="0"/>
              <a:t>Insert chart/graph description for screen readers here.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7960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small headline_graph or table with content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6900A337-C9F4-11DD-3163-FA38A26D61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 – graph/table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8E3819FF-CA2E-2B86-AC3F-50D5E59ACC3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71160" y="1485900"/>
            <a:ext cx="3592840" cy="470641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F73233B2-6593-652F-17E5-904675BDCF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35160" y="6162261"/>
            <a:ext cx="5729288" cy="46926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900" b="0">
                <a:latin typeface="+mj-lt"/>
              </a:defRPr>
            </a:lvl1pPr>
            <a:lvl2pPr>
              <a:defRPr sz="900" b="0">
                <a:latin typeface="+mj-lt"/>
              </a:defRPr>
            </a:lvl2pPr>
            <a:lvl3pPr>
              <a:defRPr sz="900" b="0">
                <a:latin typeface="+mj-lt"/>
              </a:defRPr>
            </a:lvl3pPr>
            <a:lvl4pPr>
              <a:defRPr sz="900" b="0">
                <a:latin typeface="+mj-lt"/>
              </a:defRPr>
            </a:lvl4pPr>
            <a:lvl5pPr>
              <a:defRPr sz="900" b="0">
                <a:latin typeface="+mj-lt"/>
              </a:defRPr>
            </a:lvl5pPr>
          </a:lstStyle>
          <a:p>
            <a:pPr lvl="0"/>
            <a:r>
              <a:rPr lang="en-US" noProof="0"/>
              <a:t>Insert chart/graph description for screen readers here.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3513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small headline_graph or tabl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F176587C-1B01-06C5-D038-BF3C7D0A57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 – graph/table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8E3819FF-CA2E-2B86-AC3F-50D5E59ACC3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71160" y="1485900"/>
            <a:ext cx="3592840" cy="470641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F73233B2-6593-652F-17E5-904675BDCF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35160" y="6162261"/>
            <a:ext cx="5729288" cy="46926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900" b="0">
                <a:latin typeface="+mj-lt"/>
              </a:defRPr>
            </a:lvl1pPr>
            <a:lvl2pPr>
              <a:defRPr sz="900" b="0">
                <a:latin typeface="+mj-lt"/>
              </a:defRPr>
            </a:lvl2pPr>
            <a:lvl3pPr>
              <a:defRPr sz="900" b="0">
                <a:latin typeface="+mj-lt"/>
              </a:defRPr>
            </a:lvl3pPr>
            <a:lvl4pPr>
              <a:defRPr sz="900" b="0">
                <a:latin typeface="+mj-lt"/>
              </a:defRPr>
            </a:lvl4pPr>
            <a:lvl5pPr>
              <a:defRPr sz="900" b="0">
                <a:latin typeface="+mj-lt"/>
              </a:defRPr>
            </a:lvl5pPr>
          </a:lstStyle>
          <a:p>
            <a:pPr lvl="0"/>
            <a:r>
              <a:rPr lang="en-US" noProof="0"/>
              <a:t>Insert chart/graph description for screen readers here.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7209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small headline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77DCFE1C-C61B-CF92-BC2E-26D0106B1A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9499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small headline_eyebrow_gold">
    <p:bg>
      <p:bgPr>
        <a:solidFill>
          <a:srgbClr val="FCF2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3B6977B8-2B69-5E63-F6D7-A3FDE5D31C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91473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small headline_eyebrow_amber">
    <p:bg>
      <p:bgPr>
        <a:solidFill>
          <a:srgbClr val="F8EA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53DE0DCA-7BD9-688F-9C6D-782884498A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98647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small headline_eyebrow_sky">
    <p:bg>
      <p:bgPr>
        <a:solidFill>
          <a:srgbClr val="E3F1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26A92643-129E-BACE-43AA-3583195CB0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65558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small headline_eyebrow_teal">
    <p:bg>
      <p:bgPr>
        <a:solidFill>
          <a:srgbClr val="E3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E5641B2E-6C12-F9DA-1E28-837017088B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57647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small headline_eyebrow_lime">
    <p:bg>
      <p:bgPr>
        <a:solidFill>
          <a:srgbClr val="E1F4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732A82A7-7ADC-EB29-7D38-DF702FA615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424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small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86734F99-9B81-7B74-CA7B-DC56A214CB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59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14387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small headline_gold">
    <p:bg>
      <p:bgPr>
        <a:solidFill>
          <a:srgbClr val="FCF2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0FCA1F95-2DEA-D76C-45A3-EF6411B2C9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95393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small headline_amber">
    <p:bg>
      <p:bgPr>
        <a:solidFill>
          <a:srgbClr val="F8EA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5C5D640E-2E5E-7BCD-0E55-36E3B0FB2C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66595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small headline_sky">
    <p:bg>
      <p:bgPr>
        <a:solidFill>
          <a:srgbClr val="E3F1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3A9198B4-708E-B675-7702-E05395E51D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30361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small headline_teal">
    <p:bg>
      <p:bgPr>
        <a:solidFill>
          <a:srgbClr val="E3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399ACE23-541E-6631-BBB0-884A778B6F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35477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small headline_lime">
    <p:bg>
      <p:bgPr>
        <a:solidFill>
          <a:srgbClr val="E1F4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F9AA4649-45A5-6711-3215-1562A3E93B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6339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small headline_icon_1c_content_chart/graph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D18F5F81-F4F0-E091-7F1A-EC17EE92122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997A8243-3092-184E-BD56-691D0BC79F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FFEBA825-5CA5-D98D-25FD-9C1B154A5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200" y="1480794"/>
            <a:ext cx="1277938" cy="1277938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>
            <a:noAutofit/>
          </a:bodyPr>
          <a:lstStyle>
            <a:lvl1pPr marL="0" indent="0" algn="ctr">
              <a:buNone/>
              <a:defRPr sz="1400" b="0" i="0">
                <a:latin typeface="+mn-lt"/>
              </a:defRPr>
            </a:lvl1pPr>
          </a:lstStyle>
          <a:p>
            <a:r>
              <a:rPr lang="en-US" noProof="0"/>
              <a:t>Drop your icon here</a:t>
            </a:r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CE46660D-D2FD-EF4E-0682-D8A27953D64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67787" y="1473200"/>
            <a:ext cx="2831213" cy="48133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22BB04-7A96-7807-5C34-E81EA9B39C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48007C-7B03-93A0-0C5A-15C09E1AF71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04466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small headline_icon_1c_content_chart/graph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5">
            <a:extLst>
              <a:ext uri="{FF2B5EF4-FFF2-40B4-BE49-F238E27FC236}">
                <a16:creationId xmlns:a16="http://schemas.microsoft.com/office/drawing/2014/main" id="{997A8243-3092-184E-BD56-691D0BC79F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FFEBA825-5CA5-D98D-25FD-9C1B154A5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200" y="1480794"/>
            <a:ext cx="1277938" cy="1277938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>
            <a:noAutofit/>
          </a:bodyPr>
          <a:lstStyle>
            <a:lvl1pPr marL="0" indent="0" algn="ctr">
              <a:buNone/>
              <a:defRPr sz="1400" b="0" i="0">
                <a:latin typeface="+mn-lt"/>
              </a:defRPr>
            </a:lvl1pPr>
          </a:lstStyle>
          <a:p>
            <a:r>
              <a:rPr lang="en-US" noProof="0"/>
              <a:t>Drop your icon here</a:t>
            </a:r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CE46660D-D2FD-EF4E-0682-D8A27953D64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67787" y="1473200"/>
            <a:ext cx="2831213" cy="48133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22BB04-7A96-7807-5C34-E81EA9B39C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48007C-7B03-93A0-0C5A-15C09E1AF71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80996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1_content_heavy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3E44CB5-8701-6A8A-A280-6372FB880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409904" y="0"/>
            <a:ext cx="3782096" cy="6857999"/>
          </a:xfrm>
          <a:prstGeom prst="rect">
            <a:avLst/>
          </a:prstGeom>
          <a:solidFill>
            <a:srgbClr val="E3F1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spc="0" noProof="0">
              <a:latin typeface="Clario" panose="020B0503030300000000" pitchFamily="34" charset="0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937623C-78EE-D351-6713-BDF2F4C44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3006"/>
            <a:ext cx="12192000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C65920BD-9F0C-0FD1-2E84-CBEB95F28F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7" name="Title 5">
            <a:extLst>
              <a:ext uri="{FF2B5EF4-FFF2-40B4-BE49-F238E27FC236}">
                <a16:creationId xmlns:a16="http://schemas.microsoft.com/office/drawing/2014/main" id="{DFC7C633-35BB-80D6-B378-B3882A7588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767079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28" name="Picture Placeholder 7">
            <a:extLst>
              <a:ext uri="{FF2B5EF4-FFF2-40B4-BE49-F238E27FC236}">
                <a16:creationId xmlns:a16="http://schemas.microsoft.com/office/drawing/2014/main" id="{53CC043F-7A59-EABC-734A-847895FB3F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69900" y="2306219"/>
            <a:ext cx="1024128" cy="1021204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>
            <a:noAutofit/>
          </a:bodyPr>
          <a:lstStyle>
            <a:lvl1pPr marL="0" indent="0" algn="ctr">
              <a:buNone/>
              <a:defRPr sz="1400" b="0" i="0">
                <a:latin typeface="+mn-lt"/>
              </a:defRPr>
            </a:lvl1pPr>
          </a:lstStyle>
          <a:p>
            <a:r>
              <a:rPr lang="en-US" noProof="0"/>
              <a:t>Drop your icon here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02642487-E2A8-A833-3983-144FC3628BC0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1735138" y="2293806"/>
            <a:ext cx="2328862" cy="196398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 spc="0">
                <a:latin typeface="+mn-lt"/>
              </a:defRPr>
            </a:lvl1pPr>
            <a:lvl2pPr>
              <a:defRPr sz="1200" b="0" i="0">
                <a:latin typeface="+mn-lt"/>
              </a:defRPr>
            </a:lvl2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</p:txBody>
      </p:sp>
      <p:sp>
        <p:nvSpPr>
          <p:cNvPr id="32" name="Picture Placeholder 7">
            <a:extLst>
              <a:ext uri="{FF2B5EF4-FFF2-40B4-BE49-F238E27FC236}">
                <a16:creationId xmlns:a16="http://schemas.microsoft.com/office/drawing/2014/main" id="{AE154F16-BE1F-996C-2ED1-9730D0D06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4533900" y="2306219"/>
            <a:ext cx="1024128" cy="1021204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>
            <a:noAutofit/>
          </a:bodyPr>
          <a:lstStyle>
            <a:lvl1pPr marL="0" indent="0" algn="ctr">
              <a:buNone/>
              <a:defRPr sz="1400" b="0" i="0">
                <a:latin typeface="+mn-lt"/>
              </a:defRPr>
            </a:lvl1pPr>
          </a:lstStyle>
          <a:p>
            <a:r>
              <a:rPr lang="en-US" noProof="0"/>
              <a:t>Drop your icon here</a:t>
            </a:r>
          </a:p>
        </p:txBody>
      </p: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DB34224B-4B5F-B845-CB6A-3D9BF661E025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5799138" y="2293806"/>
            <a:ext cx="2328862" cy="196398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 spc="0">
                <a:latin typeface="+mn-lt"/>
              </a:defRPr>
            </a:lvl1pPr>
            <a:lvl2pPr>
              <a:defRPr sz="1200" b="0" i="0">
                <a:latin typeface="+mn-lt"/>
              </a:defRPr>
            </a:lvl2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</p:txBody>
      </p:sp>
      <p:sp>
        <p:nvSpPr>
          <p:cNvPr id="30" name="Picture Placeholder 7">
            <a:extLst>
              <a:ext uri="{FF2B5EF4-FFF2-40B4-BE49-F238E27FC236}">
                <a16:creationId xmlns:a16="http://schemas.microsoft.com/office/drawing/2014/main" id="{CDACF820-4199-9598-B2EA-AFCEB3C29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469900" y="4376319"/>
            <a:ext cx="1024128" cy="1021204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>
            <a:noAutofit/>
          </a:bodyPr>
          <a:lstStyle>
            <a:lvl1pPr marL="0" indent="0" algn="ctr">
              <a:buNone/>
              <a:defRPr sz="1400" b="0" i="0">
                <a:latin typeface="+mn-lt"/>
              </a:defRPr>
            </a:lvl1pPr>
          </a:lstStyle>
          <a:p>
            <a:r>
              <a:rPr lang="en-US" noProof="0"/>
              <a:t>Drop your icon here</a:t>
            </a:r>
          </a:p>
        </p:txBody>
      </p:sp>
      <p:sp>
        <p:nvSpPr>
          <p:cNvPr id="35" name="Text Placeholder 11">
            <a:extLst>
              <a:ext uri="{FF2B5EF4-FFF2-40B4-BE49-F238E27FC236}">
                <a16:creationId xmlns:a16="http://schemas.microsoft.com/office/drawing/2014/main" id="{42CAD3FC-ECB8-917E-1B01-7B82CD2F99CA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1735138" y="4370813"/>
            <a:ext cx="2328862" cy="196398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 spc="0">
                <a:latin typeface="+mn-lt"/>
              </a:defRPr>
            </a:lvl1pPr>
            <a:lvl2pPr>
              <a:defRPr sz="1200" b="0" i="0">
                <a:latin typeface="+mn-lt"/>
              </a:defRPr>
            </a:lvl2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</p:txBody>
      </p:sp>
      <p:sp>
        <p:nvSpPr>
          <p:cNvPr id="34" name="Picture Placeholder 7">
            <a:extLst>
              <a:ext uri="{FF2B5EF4-FFF2-40B4-BE49-F238E27FC236}">
                <a16:creationId xmlns:a16="http://schemas.microsoft.com/office/drawing/2014/main" id="{67249FFC-96D7-0C9C-DC1E-9580F74DF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4533900" y="4376319"/>
            <a:ext cx="1024128" cy="1021204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>
            <a:noAutofit/>
          </a:bodyPr>
          <a:lstStyle>
            <a:lvl1pPr marL="0" indent="0" algn="ctr">
              <a:buNone/>
              <a:defRPr sz="1400" b="0" i="0">
                <a:latin typeface="+mn-lt"/>
              </a:defRPr>
            </a:lvl1pPr>
          </a:lstStyle>
          <a:p>
            <a:r>
              <a:rPr lang="en-US" noProof="0"/>
              <a:t>Drop your icon here</a:t>
            </a:r>
          </a:p>
        </p:txBody>
      </p:sp>
      <p:sp>
        <p:nvSpPr>
          <p:cNvPr id="36" name="Text Placeholder 11">
            <a:extLst>
              <a:ext uri="{FF2B5EF4-FFF2-40B4-BE49-F238E27FC236}">
                <a16:creationId xmlns:a16="http://schemas.microsoft.com/office/drawing/2014/main" id="{E1839597-C9AE-9AE1-14B6-D07722A93071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5799138" y="4370813"/>
            <a:ext cx="2328862" cy="196398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 spc="0">
                <a:latin typeface="+mn-lt"/>
              </a:defRPr>
            </a:lvl1pPr>
            <a:lvl2pPr>
              <a:defRPr sz="1200" b="0" i="0">
                <a:latin typeface="+mn-lt"/>
              </a:defRPr>
            </a:lvl2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E7F38BD2-B46E-CF4D-43E0-5C10C5CF5B9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580482" y="1399491"/>
            <a:ext cx="3154318" cy="455125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400" b="0" i="0" spc="0" baseline="0">
                <a:latin typeface="+mj-lt"/>
                <a:cs typeface="Clario Black" panose="020B0A03030300000000" pitchFamily="34" charset="0"/>
              </a:defRPr>
            </a:lvl1pPr>
          </a:lstStyle>
          <a:p>
            <a:pPr lvl="0"/>
            <a:r>
              <a:rPr lang="en-US" noProof="0"/>
              <a:t>Sub headline</a:t>
            </a:r>
          </a:p>
        </p:txBody>
      </p:sp>
      <p:sp>
        <p:nvSpPr>
          <p:cNvPr id="38" name="Picture Placeholder 7">
            <a:extLst>
              <a:ext uri="{FF2B5EF4-FFF2-40B4-BE49-F238E27FC236}">
                <a16:creationId xmlns:a16="http://schemas.microsoft.com/office/drawing/2014/main" id="{FD4476B9-EC96-360F-AED5-6023B5406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58" hasCustomPrompt="1"/>
          </p:nvPr>
        </p:nvSpPr>
        <p:spPr>
          <a:xfrm>
            <a:off x="8595360" y="2286000"/>
            <a:ext cx="1024128" cy="1021204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>
            <a:noAutofit/>
          </a:bodyPr>
          <a:lstStyle>
            <a:lvl1pPr marL="0" indent="0" algn="ctr">
              <a:buNone/>
              <a:defRPr sz="1400" b="0" i="0">
                <a:latin typeface="+mn-lt"/>
              </a:defRPr>
            </a:lvl1pPr>
          </a:lstStyle>
          <a:p>
            <a:r>
              <a:rPr lang="en-US" noProof="0"/>
              <a:t>Drop your icon here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4585452B-029F-5ADD-7CB5-E5572A24047E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595360" y="3542400"/>
            <a:ext cx="3139440" cy="196398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lang="en-US" sz="1200" b="0" i="0" dirty="0">
                <a:latin typeface="+mn-lt"/>
              </a:defRPr>
            </a:lvl1pPr>
            <a:lvl2pPr>
              <a:defRPr sz="1200" b="0" i="0">
                <a:latin typeface="+mn-lt"/>
              </a:defRPr>
            </a:lvl2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</p:txBody>
      </p:sp>
      <p:pic>
        <p:nvPicPr>
          <p:cNvPr id="37" name="Thomson Reuters Logo">
            <a:extLst>
              <a:ext uri="{FF2B5EF4-FFF2-40B4-BE49-F238E27FC236}">
                <a16:creationId xmlns:a16="http://schemas.microsoft.com/office/drawing/2014/main" id="{FA2C69F7-6BAC-D164-F97C-96936F29B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55275" y="6188717"/>
            <a:ext cx="1279525" cy="42417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22BB04-7A96-7807-5C34-E81EA9B39C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48007C-7B03-93A0-0C5A-15C09E1AF71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8D72A41F-3A5E-7A98-67E8-B71B489D3010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450152" y="1391832"/>
            <a:ext cx="7677848" cy="7081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0">
                <a:latin typeface="+mn-lt"/>
              </a:defRPr>
            </a:lvl1pPr>
            <a:lvl2pPr>
              <a:defRPr sz="1200" b="0" i="0">
                <a:latin typeface="+mn-lt"/>
              </a:defRPr>
            </a:lvl2pPr>
          </a:lstStyle>
          <a:p>
            <a:pPr lvl="0"/>
            <a:r>
              <a:rPr lang="en-US" noProof="0"/>
              <a:t>Body copy style. Enter your text here.</a:t>
            </a:r>
          </a:p>
        </p:txBody>
      </p:sp>
    </p:spTree>
    <p:extLst>
      <p:ext uri="{BB962C8B-B14F-4D97-AF65-F5344CB8AC3E}">
        <p14:creationId xmlns:p14="http://schemas.microsoft.com/office/powerpoint/2010/main" val="107581707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small headline_3 photos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C73C25-30DD-EEBF-7740-41C45C89B7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347206C-C8F2-3438-F7FC-043E54ED1E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59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25BB5B85-F342-7730-6869-F1527D819C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7200" y="1506193"/>
            <a:ext cx="3606800" cy="2344043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>
            <a:noAutofit/>
          </a:bodyPr>
          <a:lstStyle>
            <a:lvl1pPr marL="0" indent="0" algn="ctr">
              <a:buNone/>
              <a:defRPr sz="1200" b="0" i="0" spc="0">
                <a:latin typeface="+mn-lt"/>
              </a:defRPr>
            </a:lvl1pPr>
          </a:lstStyle>
          <a:p>
            <a:r>
              <a:rPr lang="en-US" noProof="0"/>
              <a:t>Drop your image here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5BD75510-D2DA-9E21-7047-14FBA34FDEC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7200" y="4079842"/>
            <a:ext cx="3606800" cy="12922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 b="0" i="0" spc="0">
                <a:latin typeface="+mn-lt"/>
              </a:defRPr>
            </a:lvl1pPr>
          </a:lstStyle>
          <a:p>
            <a:pPr lvl="0"/>
            <a:r>
              <a:rPr lang="en-US"/>
              <a:t>Body copy style. Enter your text here.</a:t>
            </a:r>
            <a:endParaRPr lang="en-GB"/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E7573C45-717E-A185-54AD-B1ADC3204A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305300" y="1506194"/>
            <a:ext cx="3606800" cy="2344043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>
            <a:noAutofit/>
          </a:bodyPr>
          <a:lstStyle>
            <a:lvl1pPr marL="0" indent="0" algn="ctr">
              <a:buNone/>
              <a:defRPr sz="1200" b="0" i="0" spc="0">
                <a:latin typeface="+mn-lt"/>
              </a:defRPr>
            </a:lvl1pPr>
          </a:lstStyle>
          <a:p>
            <a:r>
              <a:rPr lang="en-US" noProof="0"/>
              <a:t>Drop your image here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E91F4FB8-507F-6BD1-C81F-D27D478E37D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05300" y="4079843"/>
            <a:ext cx="3606800" cy="12922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 b="0" i="0" spc="0">
                <a:latin typeface="+mn-lt"/>
              </a:defRPr>
            </a:lvl1pPr>
          </a:lstStyle>
          <a:p>
            <a:pPr lvl="0"/>
            <a:r>
              <a:rPr lang="en-US"/>
              <a:t>Body copy style. Enter your text here.</a:t>
            </a:r>
            <a:endParaRPr lang="en-GB"/>
          </a:p>
        </p:txBody>
      </p: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677E0DB7-B230-09AD-245F-22BA62E269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8128000" y="1506193"/>
            <a:ext cx="3606800" cy="2344043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>
            <a:noAutofit/>
          </a:bodyPr>
          <a:lstStyle>
            <a:lvl1pPr marL="0" indent="0" algn="ctr">
              <a:buNone/>
              <a:defRPr sz="1200" b="0" i="0" spc="0">
                <a:latin typeface="+mn-lt"/>
              </a:defRPr>
            </a:lvl1pPr>
          </a:lstStyle>
          <a:p>
            <a:r>
              <a:rPr lang="en-US" noProof="0"/>
              <a:t>Drop your image here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192E966D-78B5-AB55-E626-4C7FDBE47EF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28000" y="4079842"/>
            <a:ext cx="3606800" cy="12922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 b="0" i="0" spc="0">
                <a:latin typeface="+mn-lt"/>
              </a:defRPr>
            </a:lvl1pPr>
          </a:lstStyle>
          <a:p>
            <a:pPr lvl="0"/>
            <a:r>
              <a:rPr lang="en-US"/>
              <a:t>Body copy style. Enter your text here.</a:t>
            </a:r>
            <a:endParaRPr lang="en-GB"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24EB873D-F2C2-8D8C-AE0E-F977B2AD07B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57200" y="5478136"/>
            <a:ext cx="8720138" cy="79909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 b="0" i="0" spc="0">
                <a:latin typeface="+mn-lt"/>
              </a:defRPr>
            </a:lvl1pPr>
          </a:lstStyle>
          <a:p>
            <a:pPr lvl="0"/>
            <a:r>
              <a:rPr lang="en-US"/>
              <a:t>Body copy style. Enter your text here.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8567F6-AE8B-8BAA-582A-8A0F5CE7F4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59EAF8-BCFB-3E97-3670-75EA7C6F797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27796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vider_blank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931F771-A560-5A40-B026-B1166D2907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7200" y="457204"/>
            <a:ext cx="5740400" cy="5923467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 anchor="b" anchorCtr="0">
            <a:noAutofit/>
          </a:bodyPr>
          <a:lstStyle>
            <a:lvl1pPr marL="0" indent="0" algn="r">
              <a:buNone/>
              <a:defRPr sz="1400" b="0" i="0">
                <a:latin typeface="+mn-lt"/>
              </a:defRPr>
            </a:lvl1pPr>
          </a:lstStyle>
          <a:p>
            <a:r>
              <a:rPr lang="en-US" noProof="0"/>
              <a:t>Double click or select the thumbnail to insert your own photo.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7B4AB2BE-4AF7-1449-6428-210854115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91022"/>
            <a:ext cx="2628900" cy="163003"/>
          </a:xfrm>
          <a:prstGeom prst="rect">
            <a:avLst/>
          </a:prstGeom>
        </p:spPr>
        <p:txBody>
          <a:bodyPr lIns="0" tIns="0" rIns="0" bIns="72000" anchor="b" anchorCtr="0"/>
          <a:lstStyle>
            <a:lvl1pPr marL="0" indent="0" algn="l">
              <a:lnSpc>
                <a:spcPct val="100000"/>
              </a:lnSpc>
              <a:buNone/>
              <a:defRPr sz="600" b="0" i="0">
                <a:solidFill>
                  <a:schemeClr val="tx1"/>
                </a:solidFill>
                <a:latin typeface="+mn-lt"/>
              </a:defRPr>
            </a:lvl1pPr>
            <a:lvl2pPr marL="457200" indent="0" algn="r">
              <a:buNone/>
              <a:defRPr sz="1200">
                <a:solidFill>
                  <a:schemeClr val="bg1"/>
                </a:solidFill>
              </a:defRPr>
            </a:lvl2pPr>
            <a:lvl3pPr marL="914400" indent="0" algn="r">
              <a:buNone/>
              <a:defRPr sz="1200">
                <a:solidFill>
                  <a:schemeClr val="bg1"/>
                </a:solidFill>
              </a:defRPr>
            </a:lvl3pPr>
            <a:lvl4pPr marL="1371600" indent="0" algn="r">
              <a:buNone/>
              <a:defRPr sz="1200">
                <a:solidFill>
                  <a:schemeClr val="bg1"/>
                </a:solidFill>
              </a:defRPr>
            </a:lvl4pPr>
            <a:lvl5pPr marL="1828800" indent="0" algn="r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PHOTO CREDIT HERE</a:t>
            </a: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A564D725-4DF9-B26E-2C58-1BF4732695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19875" y="2821268"/>
            <a:ext cx="4884737" cy="2529923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algn="l">
              <a:defRPr sz="880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Section divider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E852BB1-76FE-E59D-4D6F-317F211EC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619875" y="5600700"/>
            <a:ext cx="1090715" cy="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14233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divider_blank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B0340C-0AF0-971C-2F1C-26046A8FE0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901" y="245114"/>
            <a:ext cx="1279525" cy="424171"/>
          </a:xfrm>
          <a:prstGeom prst="rect">
            <a:avLst/>
          </a:prstGeom>
        </p:spPr>
      </p:pic>
      <p:sp>
        <p:nvSpPr>
          <p:cNvPr id="9" name="Title 7">
            <a:extLst>
              <a:ext uri="{FF2B5EF4-FFF2-40B4-BE49-F238E27FC236}">
                <a16:creationId xmlns:a16="http://schemas.microsoft.com/office/drawing/2014/main" id="{A564D725-4DF9-B26E-2C58-1BF4732695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411" y="2842177"/>
            <a:ext cx="4884737" cy="2529923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algn="l">
              <a:defRPr sz="880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Section divider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E852BB1-76FE-E59D-4D6F-317F211EC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71411" y="5592491"/>
            <a:ext cx="1090715" cy="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931F771-A560-5A40-B026-B1166D2907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994400" y="457204"/>
            <a:ext cx="5740400" cy="5923467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 anchor="b" anchorCtr="0">
            <a:noAutofit/>
          </a:bodyPr>
          <a:lstStyle>
            <a:lvl1pPr marL="0" indent="0" algn="r">
              <a:buNone/>
              <a:defRPr sz="1400" b="0" i="0">
                <a:latin typeface="+mn-lt"/>
              </a:defRPr>
            </a:lvl1pPr>
          </a:lstStyle>
          <a:p>
            <a:r>
              <a:rPr lang="en-US" noProof="0"/>
              <a:t>Double click or select the thumbnail to insert your own photo.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7B4AB2BE-4AF7-1449-6428-210854115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05900" y="291022"/>
            <a:ext cx="2628900" cy="163003"/>
          </a:xfrm>
          <a:prstGeom prst="rect">
            <a:avLst/>
          </a:prstGeom>
        </p:spPr>
        <p:txBody>
          <a:bodyPr lIns="0" tIns="0" rIns="0" bIns="72000" anchor="b" anchorCtr="0"/>
          <a:lstStyle>
            <a:lvl1pPr marL="0" indent="0" algn="r">
              <a:lnSpc>
                <a:spcPct val="100000"/>
              </a:lnSpc>
              <a:buNone/>
              <a:defRPr sz="600" b="0" i="0">
                <a:solidFill>
                  <a:schemeClr val="tx1"/>
                </a:solidFill>
                <a:latin typeface="+mn-lt"/>
              </a:defRPr>
            </a:lvl1pPr>
            <a:lvl2pPr marL="457200" indent="0" algn="r">
              <a:buNone/>
              <a:defRPr sz="1200">
                <a:solidFill>
                  <a:schemeClr val="bg1"/>
                </a:solidFill>
              </a:defRPr>
            </a:lvl2pPr>
            <a:lvl3pPr marL="914400" indent="0" algn="r">
              <a:buNone/>
              <a:defRPr sz="1200">
                <a:solidFill>
                  <a:schemeClr val="bg1"/>
                </a:solidFill>
              </a:defRPr>
            </a:lvl3pPr>
            <a:lvl4pPr marL="1371600" indent="0" algn="r">
              <a:buNone/>
              <a:defRPr sz="1200">
                <a:solidFill>
                  <a:schemeClr val="bg1"/>
                </a:solidFill>
              </a:defRPr>
            </a:lvl4pPr>
            <a:lvl5pPr marL="1828800" indent="0" algn="r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PHOTO CREDIT HERE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D6FD67E-E91F-607C-5155-95813D21BD02}"/>
              </a:ext>
            </a:extLst>
          </p:cNvPr>
          <p:cNvGrpSpPr/>
          <p:nvPr userDrawn="1"/>
        </p:nvGrpSpPr>
        <p:grpSpPr>
          <a:xfrm>
            <a:off x="0" y="6820206"/>
            <a:ext cx="12192000" cy="0"/>
            <a:chOff x="0" y="6820206"/>
            <a:chExt cx="12192000" cy="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EE7FE4A-9B27-53AA-7B31-C90D350FD8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820206"/>
              <a:ext cx="9969500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3E852C1-9E9C-989B-49B9-AA3821F878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969500" y="6820206"/>
              <a:ext cx="2222500" cy="0"/>
            </a:xfrm>
            <a:prstGeom prst="line">
              <a:avLst/>
            </a:prstGeom>
            <a:ln w="635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38142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/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>
            <a:extLst>
              <a:ext uri="{FF2B5EF4-FFF2-40B4-BE49-F238E27FC236}">
                <a16:creationId xmlns:a16="http://schemas.microsoft.com/office/drawing/2014/main" id="{D3D332A6-B7DA-B2EC-9939-A4285C9F7B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4822" y="1490367"/>
            <a:ext cx="3229178" cy="4985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600" spc="0" baseline="0"/>
            </a:lvl1pPr>
          </a:lstStyle>
          <a:p>
            <a:r>
              <a:rPr lang="en-US" noProof="0"/>
              <a:t>Contents</a:t>
            </a: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421B03AC-E7C2-6B21-E6C2-5FCDD3BBB7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3437" y="2290917"/>
            <a:ext cx="3229177" cy="3583241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600" b="0" i="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Clario" panose="020B0503030300000000" pitchFamily="34" charset="0"/>
              <a:buNone/>
              <a:tabLst/>
              <a:defRPr/>
            </a:pPr>
            <a:r>
              <a:rPr lang="en-US" noProof="0"/>
              <a:t>Insert opening paragraph here.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9F63C4D-803F-90D2-B58D-0E5CB98C6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09507" y="1490367"/>
            <a:ext cx="0" cy="4383791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2FAE2160-67FA-8F18-E35A-51F398939F72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555015" y="1485900"/>
            <a:ext cx="7179783" cy="4383790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169863">
              <a:lnSpc>
                <a:spcPct val="9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Font typeface="Clario" panose="020B0503030300000000" pitchFamily="34" charset="0"/>
              <a:buChar char="•"/>
              <a:tabLst/>
              <a:defRPr b="0" i="0">
                <a:latin typeface="+mn-lt"/>
              </a:defRPr>
            </a:lvl1pPr>
            <a:lvl2pPr marL="576263" indent="-238125">
              <a:spcBef>
                <a:spcPts val="0"/>
              </a:spcBef>
              <a:spcAft>
                <a:spcPts val="1500"/>
              </a:spcAft>
              <a:defRPr b="0" i="0">
                <a:latin typeface="Clario" panose="020B0503030300000000" pitchFamily="34" charset="0"/>
              </a:defRPr>
            </a:lvl2pPr>
            <a:lvl3pPr marL="801688" indent="-225425">
              <a:spcBef>
                <a:spcPts val="0"/>
              </a:spcBef>
              <a:spcAft>
                <a:spcPts val="1500"/>
              </a:spcAft>
              <a:defRPr b="0" i="0">
                <a:latin typeface="Clario" panose="020B0503030300000000" pitchFamily="34" charset="0"/>
              </a:defRPr>
            </a:lvl3pPr>
          </a:lstStyle>
          <a:p>
            <a:pPr lvl="0"/>
            <a:r>
              <a:rPr lang="en-US"/>
              <a:t>Agenda item here</a:t>
            </a:r>
          </a:p>
          <a:p>
            <a:pPr lvl="0"/>
            <a:r>
              <a:rPr lang="en-US"/>
              <a:t>Agenda item here</a:t>
            </a:r>
          </a:p>
          <a:p>
            <a:pPr lvl="1"/>
            <a:r>
              <a:rPr lang="en-US"/>
              <a:t>Agenda item here</a:t>
            </a:r>
          </a:p>
          <a:p>
            <a:pPr lvl="2"/>
            <a:r>
              <a:rPr lang="en-US"/>
              <a:t>Agenda item here</a:t>
            </a:r>
          </a:p>
          <a:p>
            <a:pPr lvl="0"/>
            <a:r>
              <a:rPr lang="en-US"/>
              <a:t>Agenda item here</a:t>
            </a:r>
          </a:p>
          <a:p>
            <a:pPr lvl="0"/>
            <a:r>
              <a:rPr lang="en-US"/>
              <a:t>Agenda item here</a:t>
            </a:r>
          </a:p>
          <a:p>
            <a:pPr lvl="0"/>
            <a:r>
              <a:rPr lang="en-US"/>
              <a:t>Agenda item here</a:t>
            </a:r>
          </a:p>
          <a:p>
            <a:pPr lvl="0"/>
            <a:r>
              <a:rPr lang="en-US"/>
              <a:t>Agenda item here</a:t>
            </a:r>
          </a:p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56704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Small headline_3c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E62384-77E5-FEB8-4B00-DA357C59A5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6"/>
            <a:ext cx="5683250" cy="2308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52E71D7-7312-F122-1E61-F6DF6645E7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825DDB3-6487-CA65-D176-55C6379466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2599" y="1485900"/>
            <a:ext cx="2301875" cy="4512068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latin typeface="+mj-lt"/>
              </a:defRPr>
            </a:lvl1pPr>
          </a:lstStyle>
          <a:p>
            <a:pPr lvl="0"/>
            <a:r>
              <a:rPr lang="en-US" noProof="0"/>
              <a:t>Intro paragraph style – use this for your opening statement.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2222CD00-11CD-CE54-8EC4-E2304D65740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013075" y="1485900"/>
            <a:ext cx="4251324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65C04DCC-3DBA-E30D-CEBC-808E22579FD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483477" y="1485900"/>
            <a:ext cx="4251324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62655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Small headline_3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5">
            <a:extLst>
              <a:ext uri="{FF2B5EF4-FFF2-40B4-BE49-F238E27FC236}">
                <a16:creationId xmlns:a16="http://schemas.microsoft.com/office/drawing/2014/main" id="{852E71D7-7312-F122-1E61-F6DF6645E7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825DDB3-6487-CA65-D176-55C6379466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2599" y="1485900"/>
            <a:ext cx="2301875" cy="4512068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latin typeface="+mj-lt"/>
              </a:defRPr>
            </a:lvl1pPr>
          </a:lstStyle>
          <a:p>
            <a:pPr lvl="0"/>
            <a:r>
              <a:rPr lang="en-US" noProof="0"/>
              <a:t>Intro paragraph style – use this for your opening statement.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2222CD00-11CD-CE54-8EC4-E2304D65740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013075" y="1485900"/>
            <a:ext cx="4251324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65C04DCC-3DBA-E30D-CEBC-808E22579FD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483477" y="1485900"/>
            <a:ext cx="4251324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17482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Small headline_1c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E62384-77E5-FEB8-4B00-DA357C59A5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6"/>
            <a:ext cx="5683250" cy="2308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52E71D7-7312-F122-1E61-F6DF6645E7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2222CD00-11CD-CE54-8EC4-E2304D65740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1485900"/>
            <a:ext cx="11277600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47607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Small headline_1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5">
            <a:extLst>
              <a:ext uri="{FF2B5EF4-FFF2-40B4-BE49-F238E27FC236}">
                <a16:creationId xmlns:a16="http://schemas.microsoft.com/office/drawing/2014/main" id="{852E71D7-7312-F122-1E61-F6DF6645E7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2222CD00-11CD-CE54-8EC4-E2304D65740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1485900"/>
            <a:ext cx="11277600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4531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Small headline_2c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E62384-77E5-FEB8-4B00-DA357C59A5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6"/>
            <a:ext cx="5683250" cy="2308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52E71D7-7312-F122-1E61-F6DF6645E7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2222CD00-11CD-CE54-8EC4-E2304D65740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1485900"/>
            <a:ext cx="5480050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CED0B9D7-2644-F355-FCF7-A7F03D36DBFE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254750" y="1485900"/>
            <a:ext cx="5480050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80537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Small headline_2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5">
            <a:extLst>
              <a:ext uri="{FF2B5EF4-FFF2-40B4-BE49-F238E27FC236}">
                <a16:creationId xmlns:a16="http://schemas.microsoft.com/office/drawing/2014/main" id="{852E71D7-7312-F122-1E61-F6DF6645E7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2222CD00-11CD-CE54-8EC4-E2304D65740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1485900"/>
            <a:ext cx="5480050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CED0B9D7-2644-F355-FCF7-A7F03D36DBFE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254750" y="1485900"/>
            <a:ext cx="5480050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57793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large headline_1c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E62384-77E5-FEB8-4B00-DA357C59A5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6"/>
            <a:ext cx="5683250" cy="2308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9DA1A8D-89FB-CB99-BE8C-738A378F8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3869" y="685518"/>
            <a:ext cx="11150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4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Large headline example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CE7358-C1FF-DDD9-7B96-9AE0BEEA354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3869" y="1474627"/>
            <a:ext cx="11196637" cy="436562"/>
          </a:xfrm>
          <a:prstGeom prst="rect">
            <a:avLst/>
          </a:prstGeom>
        </p:spPr>
        <p:txBody>
          <a:bodyPr anchor="ctr"/>
          <a:lstStyle>
            <a:lvl1pPr>
              <a:defRPr sz="2000" b="0" i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Subhead here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2222CD00-11CD-CE54-8EC4-E2304D65740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2146300"/>
            <a:ext cx="11285106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02227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Large headline_1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9DA1A8D-89FB-CB99-BE8C-738A378F8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3869" y="685518"/>
            <a:ext cx="11150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4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Large headline example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CE7358-C1FF-DDD9-7B96-9AE0BEEA354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3869" y="1474627"/>
            <a:ext cx="11196637" cy="436562"/>
          </a:xfrm>
          <a:prstGeom prst="rect">
            <a:avLst/>
          </a:prstGeom>
        </p:spPr>
        <p:txBody>
          <a:bodyPr anchor="ctr"/>
          <a:lstStyle>
            <a:lvl1pPr>
              <a:defRPr sz="2000" b="0" i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Subhead here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2222CD00-11CD-CE54-8EC4-E2304D65740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2146300"/>
            <a:ext cx="11285106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04633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large headline_2c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E62384-77E5-FEB8-4B00-DA357C59A5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6"/>
            <a:ext cx="5683250" cy="2308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9DA1A8D-89FB-CB99-BE8C-738A378F8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3869" y="685518"/>
            <a:ext cx="11150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4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Large headline example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CE7358-C1FF-DDD9-7B96-9AE0BEEA354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3869" y="1474627"/>
            <a:ext cx="11196637" cy="436562"/>
          </a:xfrm>
          <a:prstGeom prst="rect">
            <a:avLst/>
          </a:prstGeom>
        </p:spPr>
        <p:txBody>
          <a:bodyPr anchor="ctr"/>
          <a:lstStyle>
            <a:lvl1pPr>
              <a:defRPr sz="2000" b="0" i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Subhead here</a:t>
            </a:r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2D72E4B2-B876-2B89-2780-9C08838EEDC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2146300"/>
            <a:ext cx="5480050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CC2B3114-987F-43ED-4A96-CFDA03A6540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254750" y="2146300"/>
            <a:ext cx="5480050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4510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large headline_2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9DA1A8D-89FB-CB99-BE8C-738A378F8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3869" y="685518"/>
            <a:ext cx="11150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4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Large headline example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CE7358-C1FF-DDD9-7B96-9AE0BEEA354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3869" y="1474627"/>
            <a:ext cx="11196637" cy="436562"/>
          </a:xfrm>
          <a:prstGeom prst="rect">
            <a:avLst/>
          </a:prstGeom>
        </p:spPr>
        <p:txBody>
          <a:bodyPr anchor="ctr"/>
          <a:lstStyle>
            <a:lvl1pPr>
              <a:defRPr sz="2000" b="0" i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Subhead here</a:t>
            </a:r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2D72E4B2-B876-2B89-2780-9C08838EEDC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2146300"/>
            <a:ext cx="5480050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CC2B3114-987F-43ED-4A96-CFDA03A6540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254750" y="2146300"/>
            <a:ext cx="5480050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04599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large headline_3c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E62384-77E5-FEB8-4B00-DA357C59A5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6"/>
            <a:ext cx="5683250" cy="2308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9DA1A8D-89FB-CB99-BE8C-738A378F8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3869" y="685518"/>
            <a:ext cx="11150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4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Large headline example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CE7358-C1FF-DDD9-7B96-9AE0BEEA354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3869" y="1474627"/>
            <a:ext cx="11196637" cy="436562"/>
          </a:xfrm>
          <a:prstGeom prst="rect">
            <a:avLst/>
          </a:prstGeom>
        </p:spPr>
        <p:txBody>
          <a:bodyPr anchor="ctr"/>
          <a:lstStyle>
            <a:lvl1pPr>
              <a:defRPr sz="2000" b="0" i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Subhead here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C1778C7D-2D85-2C28-32D7-F592464C37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2599" y="2146300"/>
            <a:ext cx="2301875" cy="3851668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latin typeface="+mj-lt"/>
              </a:defRPr>
            </a:lvl1pPr>
          </a:lstStyle>
          <a:p>
            <a:pPr lvl="0"/>
            <a:r>
              <a:rPr lang="en-US" noProof="0"/>
              <a:t>Intro paragraph style – use this for your opening statement.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8E3819FF-CA2E-2B86-AC3F-50D5E59ACC3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013075" y="2146300"/>
            <a:ext cx="4251324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AF4FDB04-8586-620F-60D7-A1F1C55F37F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483477" y="2146300"/>
            <a:ext cx="4251324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7513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large headline_3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9DA1A8D-89FB-CB99-BE8C-738A378F8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3869" y="685518"/>
            <a:ext cx="11150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4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Large headline example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CE7358-C1FF-DDD9-7B96-9AE0BEEA354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3869" y="1474627"/>
            <a:ext cx="11196637" cy="436562"/>
          </a:xfrm>
          <a:prstGeom prst="rect">
            <a:avLst/>
          </a:prstGeom>
        </p:spPr>
        <p:txBody>
          <a:bodyPr anchor="ctr"/>
          <a:lstStyle>
            <a:lvl1pPr>
              <a:defRPr sz="2000" b="0" i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Subhead here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C1778C7D-2D85-2C28-32D7-F592464C37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2599" y="2146300"/>
            <a:ext cx="2301875" cy="3851668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latin typeface="+mj-lt"/>
              </a:defRPr>
            </a:lvl1pPr>
          </a:lstStyle>
          <a:p>
            <a:pPr lvl="0"/>
            <a:r>
              <a:rPr lang="en-US" noProof="0"/>
              <a:t>Intro paragraph style – use this for your opening statement.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8E3819FF-CA2E-2B86-AC3F-50D5E59ACC3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013075" y="2146300"/>
            <a:ext cx="4251324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AF4FDB04-8586-620F-60D7-A1F1C55F37F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483477" y="2146300"/>
            <a:ext cx="4251324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84115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large headline_1c_photo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E62384-77E5-FEB8-4B00-DA357C59A5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6"/>
            <a:ext cx="5683250" cy="2308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749F0F4D-3317-7D97-8CE0-1E2B871FFE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3869" y="639352"/>
            <a:ext cx="614600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4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Large headline example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8E3819FF-CA2E-2B86-AC3F-50D5E59ACC3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199" y="1689100"/>
            <a:ext cx="6162675" cy="43088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13">
            <a:extLst>
              <a:ext uri="{FF2B5EF4-FFF2-40B4-BE49-F238E27FC236}">
                <a16:creationId xmlns:a16="http://schemas.microsoft.com/office/drawing/2014/main" id="{741C1BF9-7EA1-2A7D-9965-499A3E52D9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848474" y="725500"/>
            <a:ext cx="4886325" cy="5258279"/>
          </a:xfrm>
          <a:prstGeom prst="rect">
            <a:avLst/>
          </a:prstGeom>
          <a:solidFill>
            <a:schemeClr val="bg2"/>
          </a:solidFill>
        </p:spPr>
        <p:txBody>
          <a:bodyPr anchor="b"/>
          <a:lstStyle>
            <a:lvl1pPr marL="0" indent="0" algn="r">
              <a:buNone/>
              <a:defRPr b="0" i="0">
                <a:latin typeface="Clario" panose="020B0503030300000000" pitchFamily="34" charset="0"/>
              </a:defRPr>
            </a:lvl1pPr>
          </a:lstStyle>
          <a:p>
            <a:r>
              <a:rPr lang="en-US"/>
              <a:t>Drop photo here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4FFE5DB2-ED9C-6C74-CB50-8FB5D336C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05900" y="469900"/>
            <a:ext cx="2628900" cy="255600"/>
          </a:xfrm>
          <a:prstGeom prst="rect">
            <a:avLst/>
          </a:prstGeom>
        </p:spPr>
        <p:txBody>
          <a:bodyPr lIns="0" tIns="0" rIns="0" bIns="72000" anchor="b" anchorCtr="0"/>
          <a:lstStyle>
            <a:lvl1pPr marL="0" indent="0" algn="r">
              <a:lnSpc>
                <a:spcPct val="100000"/>
              </a:lnSpc>
              <a:buNone/>
              <a:defRPr sz="600" b="0" i="0">
                <a:solidFill>
                  <a:schemeClr val="tx1"/>
                </a:solidFill>
                <a:latin typeface="Clario" panose="020B0503030300000000" pitchFamily="34" charset="0"/>
              </a:defRPr>
            </a:lvl1pPr>
            <a:lvl2pPr marL="457200" indent="0" algn="r">
              <a:buNone/>
              <a:defRPr sz="1200">
                <a:solidFill>
                  <a:schemeClr val="bg1"/>
                </a:solidFill>
              </a:defRPr>
            </a:lvl2pPr>
            <a:lvl3pPr marL="914400" indent="0" algn="r">
              <a:buNone/>
              <a:defRPr sz="1200">
                <a:solidFill>
                  <a:schemeClr val="bg1"/>
                </a:solidFill>
              </a:defRPr>
            </a:lvl3pPr>
            <a:lvl4pPr marL="1371600" indent="0" algn="r">
              <a:buNone/>
              <a:defRPr sz="1200">
                <a:solidFill>
                  <a:schemeClr val="bg1"/>
                </a:solidFill>
              </a:defRPr>
            </a:lvl4pPr>
            <a:lvl5pPr marL="1828800" indent="0" algn="r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PHOTO CREDIT HERE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18276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alternative_Layout_3c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D4FE2A-0D11-995E-1207-5E08CF9BC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"/>
            <a:ext cx="4305300" cy="68580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noProof="0">
              <a:latin typeface="Clario" panose="020B0503030300000000" pitchFamily="34" charset="0"/>
            </a:endParaRP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E62384-77E5-FEB8-4B00-DA357C59A5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A7F2CF02-C07C-5A4F-C8EF-143B530818C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2599" y="2514796"/>
            <a:ext cx="3581401" cy="3483172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latin typeface="+mj-lt"/>
              </a:defRPr>
            </a:lvl1pPr>
          </a:lstStyle>
          <a:p>
            <a:pPr lvl="0"/>
            <a:r>
              <a:rPr lang="en-US" noProof="0"/>
              <a:t>Intro paragraph style – use this for your opening statement.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8E3819FF-CA2E-2B86-AC3F-50D5E59ACC3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606576" y="945303"/>
            <a:ext cx="3442832" cy="50997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B3139C2F-C1D4-3891-256D-1B462281AB9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278008" y="941788"/>
            <a:ext cx="3442832" cy="50997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E80D9CA-9BD8-4697-8A31-DB54706A8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820206"/>
            <a:ext cx="12192000" cy="0"/>
            <a:chOff x="0" y="6820206"/>
            <a:chExt cx="12192000" cy="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817C76E1-B339-3E64-1F36-C84E70E4DB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820206"/>
              <a:ext cx="9969500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5927A72-C6B0-ED86-8CC2-43EEDE6EF8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969500" y="6820206"/>
              <a:ext cx="2222500" cy="0"/>
            </a:xfrm>
            <a:prstGeom prst="line">
              <a:avLst/>
            </a:prstGeom>
            <a:ln w="635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7D0B43FE-1097-C466-E77F-C00B591C2F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2599" y="852063"/>
            <a:ext cx="3581401" cy="1492039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sz="4400"/>
              <a:t>Alternative layout</a:t>
            </a:r>
            <a:br>
              <a:rPr lang="en-US" sz="4400"/>
            </a:br>
            <a:r>
              <a:rPr lang="en-US" sz="4400"/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3694677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bold_statement_gold">
    <p:bg>
      <p:bgPr>
        <a:solidFill>
          <a:srgbClr val="FCF2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>
            <a:extLst>
              <a:ext uri="{FF2B5EF4-FFF2-40B4-BE49-F238E27FC236}">
                <a16:creationId xmlns:a16="http://schemas.microsoft.com/office/drawing/2014/main" id="{EDF3E6D7-2CD9-EBEA-C4ED-3263E2E05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4124" y="1800000"/>
            <a:ext cx="9683751" cy="2492990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algn="ctr">
              <a:defRPr sz="6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Centered statement </a:t>
            </a:r>
            <a:br>
              <a:rPr lang="en-US" noProof="0"/>
            </a:br>
            <a:r>
              <a:rPr lang="en-US" noProof="0"/>
              <a:t>or quote in large font </a:t>
            </a:r>
            <a:br>
              <a:rPr lang="en-US" noProof="0"/>
            </a:br>
            <a:r>
              <a:rPr lang="en-US" noProof="0"/>
              <a:t>would go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C023931-F3A4-05D3-C3AB-A94393130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666095" y="4590000"/>
            <a:ext cx="859810" cy="0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37FA34D-0648-3E84-2329-D10B7850D8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08475" y="4950000"/>
            <a:ext cx="3575050" cy="4540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00" b="0" i="0" cap="all" spc="300" baseline="0">
                <a:latin typeface="+mn-lt"/>
              </a:defRPr>
            </a:lvl1pPr>
          </a:lstStyle>
          <a:p>
            <a:pPr lvl="0"/>
            <a:r>
              <a:rPr lang="en-US" noProof="0"/>
              <a:t>Person attributed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D24B9A-4C4F-C17C-96AB-D8C26E00BC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62FB2-5772-BB33-66A1-1B096AEB9F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37092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bold_statement_amber">
    <p:bg>
      <p:bgPr>
        <a:solidFill>
          <a:srgbClr val="F8EA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>
            <a:extLst>
              <a:ext uri="{FF2B5EF4-FFF2-40B4-BE49-F238E27FC236}">
                <a16:creationId xmlns:a16="http://schemas.microsoft.com/office/drawing/2014/main" id="{EDF3E6D7-2CD9-EBEA-C4ED-3263E2E05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4124" y="1800000"/>
            <a:ext cx="9683751" cy="2492990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algn="ctr">
              <a:defRPr sz="6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Centered statement </a:t>
            </a:r>
            <a:br>
              <a:rPr lang="en-US" noProof="0"/>
            </a:br>
            <a:r>
              <a:rPr lang="en-US" noProof="0"/>
              <a:t>or quote in large font </a:t>
            </a:r>
            <a:br>
              <a:rPr lang="en-US" noProof="0"/>
            </a:br>
            <a:r>
              <a:rPr lang="en-US" noProof="0"/>
              <a:t>would go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C023931-F3A4-05D3-C3AB-A94393130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666095" y="4590000"/>
            <a:ext cx="859810" cy="0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37FA34D-0648-3E84-2329-D10B7850D8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08475" y="4950000"/>
            <a:ext cx="3575050" cy="4540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00" b="0" i="0" cap="all" spc="300" baseline="0">
                <a:latin typeface="+mn-lt"/>
              </a:defRPr>
            </a:lvl1pPr>
          </a:lstStyle>
          <a:p>
            <a:pPr lvl="0"/>
            <a:r>
              <a:rPr lang="en-US" noProof="0"/>
              <a:t>Person attributed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D24B9A-4C4F-C17C-96AB-D8C26E00BC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62FB2-5772-BB33-66A1-1B096AEB9F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50902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bold_statement_sky">
    <p:bg>
      <p:bgPr>
        <a:solidFill>
          <a:srgbClr val="E3F1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>
            <a:extLst>
              <a:ext uri="{FF2B5EF4-FFF2-40B4-BE49-F238E27FC236}">
                <a16:creationId xmlns:a16="http://schemas.microsoft.com/office/drawing/2014/main" id="{EDF3E6D7-2CD9-EBEA-C4ED-3263E2E05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4124" y="1800000"/>
            <a:ext cx="9683751" cy="2492990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algn="ctr">
              <a:defRPr sz="6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Centered statement </a:t>
            </a:r>
            <a:br>
              <a:rPr lang="en-US" noProof="0"/>
            </a:br>
            <a:r>
              <a:rPr lang="en-US" noProof="0"/>
              <a:t>or quote in large font </a:t>
            </a:r>
            <a:br>
              <a:rPr lang="en-US" noProof="0"/>
            </a:br>
            <a:r>
              <a:rPr lang="en-US" noProof="0"/>
              <a:t>would go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C023931-F3A4-05D3-C3AB-A94393130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666095" y="4590000"/>
            <a:ext cx="859810" cy="0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37FA34D-0648-3E84-2329-D10B7850D8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08475" y="4950000"/>
            <a:ext cx="3575050" cy="4540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00" b="0" i="0" cap="all" spc="300" baseline="0">
                <a:latin typeface="+mn-lt"/>
              </a:defRPr>
            </a:lvl1pPr>
          </a:lstStyle>
          <a:p>
            <a:pPr lvl="0"/>
            <a:r>
              <a:rPr lang="en-US" noProof="0"/>
              <a:t>Person attributed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D24B9A-4C4F-C17C-96AB-D8C26E00BC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62FB2-5772-BB33-66A1-1B096AEB9F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3681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bold_statement_teal">
    <p:bg>
      <p:bgPr>
        <a:solidFill>
          <a:srgbClr val="E3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>
            <a:extLst>
              <a:ext uri="{FF2B5EF4-FFF2-40B4-BE49-F238E27FC236}">
                <a16:creationId xmlns:a16="http://schemas.microsoft.com/office/drawing/2014/main" id="{EDF3E6D7-2CD9-EBEA-C4ED-3263E2E05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4124" y="1800000"/>
            <a:ext cx="9683751" cy="2492990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algn="ctr">
              <a:defRPr sz="6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Centered statement </a:t>
            </a:r>
            <a:br>
              <a:rPr lang="en-US" noProof="0"/>
            </a:br>
            <a:r>
              <a:rPr lang="en-US" noProof="0"/>
              <a:t>or quote in large font </a:t>
            </a:r>
            <a:br>
              <a:rPr lang="en-US" noProof="0"/>
            </a:br>
            <a:r>
              <a:rPr lang="en-US" noProof="0"/>
              <a:t>would go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C023931-F3A4-05D3-C3AB-A94393130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666095" y="4590000"/>
            <a:ext cx="859810" cy="0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37FA34D-0648-3E84-2329-D10B7850D8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08475" y="4950000"/>
            <a:ext cx="3575050" cy="4540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00" b="0" i="0" cap="all" spc="300" baseline="0">
                <a:latin typeface="+mn-lt"/>
              </a:defRPr>
            </a:lvl1pPr>
          </a:lstStyle>
          <a:p>
            <a:pPr lvl="0"/>
            <a:r>
              <a:rPr lang="en-US" noProof="0"/>
              <a:t>Person attributed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D24B9A-4C4F-C17C-96AB-D8C26E00BC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62FB2-5772-BB33-66A1-1B096AEB9F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9135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bold_statement_lime">
    <p:bg>
      <p:bgPr>
        <a:solidFill>
          <a:srgbClr val="E1F4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>
            <a:extLst>
              <a:ext uri="{FF2B5EF4-FFF2-40B4-BE49-F238E27FC236}">
                <a16:creationId xmlns:a16="http://schemas.microsoft.com/office/drawing/2014/main" id="{EDF3E6D7-2CD9-EBEA-C4ED-3263E2E05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4124" y="1800000"/>
            <a:ext cx="9683751" cy="2492990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algn="ctr">
              <a:defRPr sz="6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Centered statement </a:t>
            </a:r>
            <a:br>
              <a:rPr lang="en-US" noProof="0"/>
            </a:br>
            <a:r>
              <a:rPr lang="en-US" noProof="0"/>
              <a:t>or quote in large font </a:t>
            </a:r>
            <a:br>
              <a:rPr lang="en-US" noProof="0"/>
            </a:br>
            <a:r>
              <a:rPr lang="en-US" noProof="0"/>
              <a:t>would go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C023931-F3A4-05D3-C3AB-A94393130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666095" y="4590000"/>
            <a:ext cx="859810" cy="0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37FA34D-0648-3E84-2329-D10B7850D8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08475" y="4950000"/>
            <a:ext cx="3575050" cy="4540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00" b="0" i="0" cap="all" spc="300" baseline="0">
                <a:latin typeface="+mn-lt"/>
              </a:defRPr>
            </a:lvl1pPr>
          </a:lstStyle>
          <a:p>
            <a:pPr lvl="0"/>
            <a:r>
              <a:rPr lang="en-US" noProof="0"/>
              <a:t>Person attributed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D24B9A-4C4F-C17C-96AB-D8C26E00BC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62FB2-5772-BB33-66A1-1B096AEB9F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08036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bold_statement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4CA5F03-C354-8E3E-7E79-C9D86BD9C9C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57200" y="310616"/>
            <a:ext cx="5683250" cy="2308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6E5F2B5-9F1E-E3B7-615F-0D683202315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7200" y="1257207"/>
            <a:ext cx="7226300" cy="3314793"/>
          </a:xfrm>
        </p:spPr>
        <p:txBody>
          <a:bodyPr anchor="b">
            <a:noAutofit/>
          </a:bodyPr>
          <a:lstStyle>
            <a:lvl1pPr>
              <a:defRPr sz="6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Big statement or quote in large font would go here.</a:t>
            </a:r>
            <a:br>
              <a:rPr lang="en-US" noProof="0"/>
            </a:br>
            <a:r>
              <a:rPr lang="en-US" noProof="0"/>
              <a:t>Up to four lines. </a:t>
            </a:r>
            <a:endParaRPr lang="en-US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FFEC1CD6-C00E-7CE6-26F0-E59C184E218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8974" y="4800782"/>
            <a:ext cx="3575050" cy="454025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 algn="l">
              <a:buNone/>
              <a:defRPr sz="1000" b="0" i="0" cap="all" spc="300" baseline="0">
                <a:latin typeface="+mn-lt"/>
              </a:defRPr>
            </a:lvl1pPr>
          </a:lstStyle>
          <a:p>
            <a:pPr lvl="0"/>
            <a:r>
              <a:rPr lang="en-US" noProof="0"/>
              <a:t>Person attributed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167A4E3-9808-DC26-8265-6AA62D79F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5600792"/>
            <a:ext cx="1049338" cy="0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72F29560-F9DC-597E-E715-1D7FC3036B2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899400" y="1257300"/>
            <a:ext cx="3833626" cy="4343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C4CCCB-EF51-A9AE-1550-7FF549E57D5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6840C4-A7F4-CDA4-04D2-E932644D93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87115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small headline_graph or table with content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D4FE2A-0D11-995E-1207-5E08CF9BC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3007"/>
            <a:ext cx="4305300" cy="68580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noProof="0">
              <a:latin typeface="Clario" panose="020B0503030300000000" pitchFamily="34" charset="0"/>
            </a:endParaRP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E62384-77E5-FEB8-4B00-DA357C59A5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FAAE4C39-96ED-15A6-7733-9CFB9098B9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05470"/>
            <a:ext cx="3467100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200" spc="0" baseline="0"/>
            </a:lvl1pPr>
          </a:lstStyle>
          <a:p>
            <a:r>
              <a:rPr lang="en-US" noProof="0"/>
              <a:t>Small headline </a:t>
            </a:r>
            <a:br>
              <a:rPr lang="en-US" noProof="0"/>
            </a:br>
            <a:r>
              <a:rPr lang="en-US" noProof="0"/>
              <a:t>example – graph/table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8E3819FF-CA2E-2B86-AC3F-50D5E59ACC3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71160" y="1771223"/>
            <a:ext cx="3592840" cy="442109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F73233B2-6593-652F-17E5-904675BDCF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35160" y="6162261"/>
            <a:ext cx="5729288" cy="46926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900" b="0">
                <a:latin typeface="+mj-lt"/>
              </a:defRPr>
            </a:lvl1pPr>
            <a:lvl2pPr>
              <a:defRPr sz="900" b="0">
                <a:latin typeface="+mj-lt"/>
              </a:defRPr>
            </a:lvl2pPr>
            <a:lvl3pPr>
              <a:defRPr sz="900" b="0">
                <a:latin typeface="+mj-lt"/>
              </a:defRPr>
            </a:lvl3pPr>
            <a:lvl4pPr>
              <a:defRPr sz="900" b="0">
                <a:latin typeface="+mj-lt"/>
              </a:defRPr>
            </a:lvl4pPr>
            <a:lvl5pPr>
              <a:defRPr sz="900" b="0">
                <a:latin typeface="+mj-lt"/>
              </a:defRPr>
            </a:lvl5pPr>
          </a:lstStyle>
          <a:p>
            <a:pPr lvl="0"/>
            <a:r>
              <a:rPr lang="en-US" noProof="0"/>
              <a:t>Insert chart/graph description for screen readers here.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7615914-B221-3042-950C-7B50223E76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820206"/>
            <a:ext cx="12192000" cy="0"/>
            <a:chOff x="0" y="6820206"/>
            <a:chExt cx="12192000" cy="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67EBA67-7C13-1170-ACBF-C34187435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820206"/>
              <a:ext cx="9969500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22A2928-3783-5423-04E9-3D843604E8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969500" y="6820206"/>
              <a:ext cx="2222500" cy="0"/>
            </a:xfrm>
            <a:prstGeom prst="line">
              <a:avLst/>
            </a:prstGeom>
            <a:ln w="635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3778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small headline_graph or tabl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D4FE2A-0D11-995E-1207-5E08CF9BC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3007"/>
            <a:ext cx="4305300" cy="68580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noProof="0">
              <a:latin typeface="Clario" panose="020B0503030300000000" pitchFamily="34" charset="0"/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FAAE4C39-96ED-15A6-7733-9CFB9098B9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05470"/>
            <a:ext cx="3467100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200" spc="0" baseline="0"/>
            </a:lvl1pPr>
          </a:lstStyle>
          <a:p>
            <a:r>
              <a:rPr lang="en-US" noProof="0"/>
              <a:t>Small headline </a:t>
            </a:r>
            <a:br>
              <a:rPr lang="en-US" noProof="0"/>
            </a:br>
            <a:r>
              <a:rPr lang="en-US" noProof="0"/>
              <a:t>example – graph/table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8E3819FF-CA2E-2B86-AC3F-50D5E59ACC3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71160" y="1771223"/>
            <a:ext cx="3592840" cy="442109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F73233B2-6593-652F-17E5-904675BDCF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35160" y="6162261"/>
            <a:ext cx="5729288" cy="46926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900" b="0">
                <a:latin typeface="+mj-lt"/>
              </a:defRPr>
            </a:lvl1pPr>
            <a:lvl2pPr>
              <a:defRPr sz="900" b="0">
                <a:latin typeface="+mj-lt"/>
              </a:defRPr>
            </a:lvl2pPr>
            <a:lvl3pPr>
              <a:defRPr sz="900" b="0">
                <a:latin typeface="+mj-lt"/>
              </a:defRPr>
            </a:lvl3pPr>
            <a:lvl4pPr>
              <a:defRPr sz="900" b="0">
                <a:latin typeface="+mj-lt"/>
              </a:defRPr>
            </a:lvl4pPr>
            <a:lvl5pPr>
              <a:defRPr sz="900" b="0">
                <a:latin typeface="+mj-lt"/>
              </a:defRPr>
            </a:lvl5pPr>
          </a:lstStyle>
          <a:p>
            <a:pPr lvl="0"/>
            <a:r>
              <a:rPr lang="en-US" noProof="0"/>
              <a:t>Insert chart/graph description for screen readers here.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CAF9AD8-55BC-411A-2B03-1D9B65868ED0}"/>
              </a:ext>
            </a:extLst>
          </p:cNvPr>
          <p:cNvGrpSpPr/>
          <p:nvPr userDrawn="1"/>
        </p:nvGrpSpPr>
        <p:grpSpPr>
          <a:xfrm>
            <a:off x="0" y="6820206"/>
            <a:ext cx="12192000" cy="0"/>
            <a:chOff x="0" y="6820206"/>
            <a:chExt cx="12192000" cy="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FFDDB53-3C90-8A5B-6A9A-BA3BA918C1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820206"/>
              <a:ext cx="9969500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F62CAF2-E0BC-9D91-1C4D-478208D007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969500" y="6820206"/>
              <a:ext cx="2222500" cy="0"/>
            </a:xfrm>
            <a:prstGeom prst="line">
              <a:avLst/>
            </a:prstGeom>
            <a:ln w="635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1267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small headline_graph or table with content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6900A337-C9F4-11DD-3163-FA38A26D61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 – graph/table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8E3819FF-CA2E-2B86-AC3F-50D5E59ACC3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71160" y="1485900"/>
            <a:ext cx="3592840" cy="470641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F73233B2-6593-652F-17E5-904675BDCF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35160" y="6162261"/>
            <a:ext cx="5729288" cy="46926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900" b="0">
                <a:latin typeface="+mj-lt"/>
              </a:defRPr>
            </a:lvl1pPr>
            <a:lvl2pPr>
              <a:defRPr sz="900" b="0">
                <a:latin typeface="+mj-lt"/>
              </a:defRPr>
            </a:lvl2pPr>
            <a:lvl3pPr>
              <a:defRPr sz="900" b="0">
                <a:latin typeface="+mj-lt"/>
              </a:defRPr>
            </a:lvl3pPr>
            <a:lvl4pPr>
              <a:defRPr sz="900" b="0">
                <a:latin typeface="+mj-lt"/>
              </a:defRPr>
            </a:lvl4pPr>
            <a:lvl5pPr>
              <a:defRPr sz="900" b="0">
                <a:latin typeface="+mj-lt"/>
              </a:defRPr>
            </a:lvl5pPr>
          </a:lstStyle>
          <a:p>
            <a:pPr lvl="0"/>
            <a:r>
              <a:rPr lang="en-US" noProof="0"/>
              <a:t>Insert chart/graph description for screen readers here.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47316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small headline_graph or tabl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F176587C-1B01-06C5-D038-BF3C7D0A57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 – graph/table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8E3819FF-CA2E-2B86-AC3F-50D5E59ACC3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71160" y="1485900"/>
            <a:ext cx="3592840" cy="470641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F73233B2-6593-652F-17E5-904675BDCF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35160" y="6162261"/>
            <a:ext cx="5729288" cy="46926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900" b="0">
                <a:latin typeface="+mj-lt"/>
              </a:defRPr>
            </a:lvl1pPr>
            <a:lvl2pPr>
              <a:defRPr sz="900" b="0">
                <a:latin typeface="+mj-lt"/>
              </a:defRPr>
            </a:lvl2pPr>
            <a:lvl3pPr>
              <a:defRPr sz="900" b="0">
                <a:latin typeface="+mj-lt"/>
              </a:defRPr>
            </a:lvl3pPr>
            <a:lvl4pPr>
              <a:defRPr sz="900" b="0">
                <a:latin typeface="+mj-lt"/>
              </a:defRPr>
            </a:lvl4pPr>
            <a:lvl5pPr>
              <a:defRPr sz="900" b="0">
                <a:latin typeface="+mj-lt"/>
              </a:defRPr>
            </a:lvl5pPr>
          </a:lstStyle>
          <a:p>
            <a:pPr lvl="0"/>
            <a:r>
              <a:rPr lang="en-US" noProof="0"/>
              <a:t>Insert chart/graph description for screen readers here.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86847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small headline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77DCFE1C-C61B-CF92-BC2E-26D0106B1A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39579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small headline_eyebrow_gold">
    <p:bg>
      <p:bgPr>
        <a:solidFill>
          <a:srgbClr val="FCF2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3B6977B8-2B69-5E63-F6D7-A3FDE5D31C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25835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small headline_eyebrow_amber">
    <p:bg>
      <p:bgPr>
        <a:solidFill>
          <a:srgbClr val="F8EA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53DE0DCA-7BD9-688F-9C6D-782884498A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54696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small headline_eyebrow_sky">
    <p:bg>
      <p:bgPr>
        <a:solidFill>
          <a:srgbClr val="E3F1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26A92643-129E-BACE-43AA-3583195CB0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38352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small headline_eyebrow_teal">
    <p:bg>
      <p:bgPr>
        <a:solidFill>
          <a:srgbClr val="E3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E5641B2E-6C12-F9DA-1E28-837017088B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16477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small headline_eyebrow_lime">
    <p:bg>
      <p:bgPr>
        <a:solidFill>
          <a:srgbClr val="E1F4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732A82A7-7ADC-EB29-7D38-DF702FA615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87336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small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86734F99-9B81-7B74-CA7B-DC56A214CB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59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38622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small headline_gold">
    <p:bg>
      <p:bgPr>
        <a:solidFill>
          <a:srgbClr val="FCF2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0FCA1F95-2DEA-D76C-45A3-EF6411B2C9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45515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small headline_amber">
    <p:bg>
      <p:bgPr>
        <a:solidFill>
          <a:srgbClr val="F8EA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5C5D640E-2E5E-7BCD-0E55-36E3B0FB2C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5306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small headline_sky">
    <p:bg>
      <p:bgPr>
        <a:solidFill>
          <a:srgbClr val="E3F1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3A9198B4-708E-B675-7702-E05395E51D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81923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small headline_teal">
    <p:bg>
      <p:bgPr>
        <a:solidFill>
          <a:srgbClr val="E3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399ACE23-541E-6631-BBB0-884A778B6F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44433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small headline_lime">
    <p:bg>
      <p:bgPr>
        <a:solidFill>
          <a:srgbClr val="E1F4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F9AA4649-45A5-6711-3215-1562A3E93B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82201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small headline_icon_1c_content_chart/graph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D18F5F81-F4F0-E091-7F1A-EC17EE92122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997A8243-3092-184E-BD56-691D0BC79F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FFEBA825-5CA5-D98D-25FD-9C1B154A5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200" y="1480794"/>
            <a:ext cx="1277938" cy="1277938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>
            <a:noAutofit/>
          </a:bodyPr>
          <a:lstStyle>
            <a:lvl1pPr marL="0" indent="0" algn="ctr">
              <a:buNone/>
              <a:defRPr sz="1400" b="0" i="0">
                <a:latin typeface="+mn-lt"/>
              </a:defRPr>
            </a:lvl1pPr>
          </a:lstStyle>
          <a:p>
            <a:r>
              <a:rPr lang="en-US" noProof="0"/>
              <a:t>Drop your icon here</a:t>
            </a:r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CE46660D-D2FD-EF4E-0682-D8A27953D64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67787" y="1473200"/>
            <a:ext cx="2831213" cy="48133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22BB04-7A96-7807-5C34-E81EA9B39C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48007C-7B03-93A0-0C5A-15C09E1AF71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55985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small headline_icon_1c_content_chart/graph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5">
            <a:extLst>
              <a:ext uri="{FF2B5EF4-FFF2-40B4-BE49-F238E27FC236}">
                <a16:creationId xmlns:a16="http://schemas.microsoft.com/office/drawing/2014/main" id="{997A8243-3092-184E-BD56-691D0BC79F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FFEBA825-5CA5-D98D-25FD-9C1B154A5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200" y="1480794"/>
            <a:ext cx="1277938" cy="1277938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>
            <a:noAutofit/>
          </a:bodyPr>
          <a:lstStyle>
            <a:lvl1pPr marL="0" indent="0" algn="ctr">
              <a:buNone/>
              <a:defRPr sz="1400" b="0" i="0">
                <a:latin typeface="+mn-lt"/>
              </a:defRPr>
            </a:lvl1pPr>
          </a:lstStyle>
          <a:p>
            <a:r>
              <a:rPr lang="en-US" noProof="0"/>
              <a:t>Drop your icon here</a:t>
            </a:r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CE46660D-D2FD-EF4E-0682-D8A27953D64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67787" y="1473200"/>
            <a:ext cx="2831213" cy="48133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22BB04-7A96-7807-5C34-E81EA9B39C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48007C-7B03-93A0-0C5A-15C09E1AF71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64393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1_content_heavy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C65920BD-9F0C-0FD1-2E84-CBEB95F28F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7" name="Title 5">
            <a:extLst>
              <a:ext uri="{FF2B5EF4-FFF2-40B4-BE49-F238E27FC236}">
                <a16:creationId xmlns:a16="http://schemas.microsoft.com/office/drawing/2014/main" id="{DFC7C633-35BB-80D6-B378-B3882A7588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767079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28" name="Picture Placeholder 7">
            <a:extLst>
              <a:ext uri="{FF2B5EF4-FFF2-40B4-BE49-F238E27FC236}">
                <a16:creationId xmlns:a16="http://schemas.microsoft.com/office/drawing/2014/main" id="{53CC043F-7A59-EABC-734A-847895FB3F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69900" y="2306219"/>
            <a:ext cx="1024128" cy="1021204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>
            <a:noAutofit/>
          </a:bodyPr>
          <a:lstStyle>
            <a:lvl1pPr marL="0" indent="0" algn="ctr">
              <a:buNone/>
              <a:defRPr sz="1400" b="0" i="0">
                <a:latin typeface="+mn-lt"/>
              </a:defRPr>
            </a:lvl1pPr>
          </a:lstStyle>
          <a:p>
            <a:r>
              <a:rPr lang="en-US" noProof="0"/>
              <a:t>Drop your icon here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02642487-E2A8-A833-3983-144FC3628BC0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1735138" y="2293806"/>
            <a:ext cx="2328862" cy="196398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 spc="0">
                <a:latin typeface="+mn-lt"/>
              </a:defRPr>
            </a:lvl1pPr>
            <a:lvl2pPr>
              <a:defRPr sz="1200" b="0" i="0">
                <a:latin typeface="+mn-lt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2" name="Picture Placeholder 7">
            <a:extLst>
              <a:ext uri="{FF2B5EF4-FFF2-40B4-BE49-F238E27FC236}">
                <a16:creationId xmlns:a16="http://schemas.microsoft.com/office/drawing/2014/main" id="{AE154F16-BE1F-996C-2ED1-9730D0D06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4533900" y="2306219"/>
            <a:ext cx="1024128" cy="1021204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>
            <a:noAutofit/>
          </a:bodyPr>
          <a:lstStyle>
            <a:lvl1pPr marL="0" indent="0" algn="ctr">
              <a:buNone/>
              <a:defRPr sz="1400" b="0" i="0">
                <a:latin typeface="+mn-lt"/>
              </a:defRPr>
            </a:lvl1pPr>
          </a:lstStyle>
          <a:p>
            <a:r>
              <a:rPr lang="en-US" noProof="0"/>
              <a:t>Drop your icon here</a:t>
            </a:r>
          </a:p>
        </p:txBody>
      </p: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DB34224B-4B5F-B845-CB6A-3D9BF661E025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5799138" y="2293806"/>
            <a:ext cx="2328862" cy="196398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 spc="0">
                <a:latin typeface="+mn-lt"/>
              </a:defRPr>
            </a:lvl1pPr>
            <a:lvl2pPr>
              <a:defRPr sz="1200" b="0" i="0">
                <a:latin typeface="+mn-lt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0" name="Picture Placeholder 7">
            <a:extLst>
              <a:ext uri="{FF2B5EF4-FFF2-40B4-BE49-F238E27FC236}">
                <a16:creationId xmlns:a16="http://schemas.microsoft.com/office/drawing/2014/main" id="{CDACF820-4199-9598-B2EA-AFCEB3C29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469900" y="4376319"/>
            <a:ext cx="1024128" cy="1021204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>
            <a:noAutofit/>
          </a:bodyPr>
          <a:lstStyle>
            <a:lvl1pPr marL="0" indent="0" algn="ctr">
              <a:buNone/>
              <a:defRPr sz="1400" b="0" i="0">
                <a:latin typeface="+mn-lt"/>
              </a:defRPr>
            </a:lvl1pPr>
          </a:lstStyle>
          <a:p>
            <a:r>
              <a:rPr lang="en-US" noProof="0"/>
              <a:t>Drop your icon here</a:t>
            </a:r>
          </a:p>
        </p:txBody>
      </p:sp>
      <p:sp>
        <p:nvSpPr>
          <p:cNvPr id="35" name="Text Placeholder 11">
            <a:extLst>
              <a:ext uri="{FF2B5EF4-FFF2-40B4-BE49-F238E27FC236}">
                <a16:creationId xmlns:a16="http://schemas.microsoft.com/office/drawing/2014/main" id="{42CAD3FC-ECB8-917E-1B01-7B82CD2F99CA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1735138" y="4370813"/>
            <a:ext cx="2328862" cy="196398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 spc="0">
                <a:latin typeface="+mn-lt"/>
              </a:defRPr>
            </a:lvl1pPr>
            <a:lvl2pPr>
              <a:defRPr sz="1200" b="0" i="0">
                <a:latin typeface="+mn-lt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4" name="Picture Placeholder 7">
            <a:extLst>
              <a:ext uri="{FF2B5EF4-FFF2-40B4-BE49-F238E27FC236}">
                <a16:creationId xmlns:a16="http://schemas.microsoft.com/office/drawing/2014/main" id="{67249FFC-96D7-0C9C-DC1E-9580F74DF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4533900" y="4376319"/>
            <a:ext cx="1024128" cy="1021204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>
            <a:noAutofit/>
          </a:bodyPr>
          <a:lstStyle>
            <a:lvl1pPr marL="0" indent="0" algn="ctr">
              <a:buNone/>
              <a:defRPr sz="1400" b="0" i="0">
                <a:latin typeface="+mn-lt"/>
              </a:defRPr>
            </a:lvl1pPr>
          </a:lstStyle>
          <a:p>
            <a:r>
              <a:rPr lang="en-US" noProof="0"/>
              <a:t>Drop your icon here</a:t>
            </a:r>
          </a:p>
        </p:txBody>
      </p:sp>
      <p:sp>
        <p:nvSpPr>
          <p:cNvPr id="36" name="Text Placeholder 11">
            <a:extLst>
              <a:ext uri="{FF2B5EF4-FFF2-40B4-BE49-F238E27FC236}">
                <a16:creationId xmlns:a16="http://schemas.microsoft.com/office/drawing/2014/main" id="{E1839597-C9AE-9AE1-14B6-D07722A93071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5799138" y="4370813"/>
            <a:ext cx="2328862" cy="196398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 spc="0">
                <a:latin typeface="+mn-lt"/>
              </a:defRPr>
            </a:lvl1pPr>
            <a:lvl2pPr>
              <a:defRPr sz="1200" b="0" i="0">
                <a:latin typeface="+mn-lt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3E44CB5-8701-6A8A-A280-6372FB880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409904" y="0"/>
            <a:ext cx="3782096" cy="6857999"/>
          </a:xfrm>
          <a:prstGeom prst="rect">
            <a:avLst/>
          </a:prstGeom>
          <a:solidFill>
            <a:srgbClr val="E3F1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spc="0" noProof="0">
              <a:latin typeface="Clario" panose="020B0503030300000000" pitchFamily="34" charset="0"/>
            </a:endParaRP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E7F38BD2-B46E-CF4D-43E0-5C10C5CF5B9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580482" y="1399491"/>
            <a:ext cx="3154318" cy="455125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400" b="0" i="0" spc="0" baseline="0">
                <a:latin typeface="+mj-lt"/>
                <a:cs typeface="Clario Black" panose="020B0A03030300000000" pitchFamily="34" charset="0"/>
              </a:defRPr>
            </a:lvl1pPr>
          </a:lstStyle>
          <a:p>
            <a:pPr lvl="0"/>
            <a:r>
              <a:rPr lang="en-US" noProof="0"/>
              <a:t>Sub headline</a:t>
            </a:r>
          </a:p>
        </p:txBody>
      </p:sp>
      <p:sp>
        <p:nvSpPr>
          <p:cNvPr id="38" name="Picture Placeholder 7">
            <a:extLst>
              <a:ext uri="{FF2B5EF4-FFF2-40B4-BE49-F238E27FC236}">
                <a16:creationId xmlns:a16="http://schemas.microsoft.com/office/drawing/2014/main" id="{FD4476B9-EC96-360F-AED5-6023B5406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58" hasCustomPrompt="1"/>
          </p:nvPr>
        </p:nvSpPr>
        <p:spPr>
          <a:xfrm>
            <a:off x="8595360" y="2286000"/>
            <a:ext cx="1024128" cy="1021204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>
            <a:noAutofit/>
          </a:bodyPr>
          <a:lstStyle>
            <a:lvl1pPr marL="0" indent="0" algn="ctr">
              <a:buNone/>
              <a:defRPr sz="1400" b="0" i="0">
                <a:latin typeface="+mn-lt"/>
              </a:defRPr>
            </a:lvl1pPr>
          </a:lstStyle>
          <a:p>
            <a:r>
              <a:rPr lang="en-US" noProof="0"/>
              <a:t>Drop your icon here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4585452B-029F-5ADD-7CB5-E5572A24047E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595360" y="3542400"/>
            <a:ext cx="3139440" cy="196398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lang="en-US" sz="1200" b="0" i="0" dirty="0">
                <a:latin typeface="+mn-lt"/>
              </a:defRPr>
            </a:lvl1pPr>
            <a:lvl2pPr>
              <a:defRPr sz="1200" b="0" i="0">
                <a:latin typeface="+mn-lt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FA2C69F7-6BAC-D164-F97C-96936F29B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55275" y="6188717"/>
            <a:ext cx="1279525" cy="424171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9DB2429-610F-20D9-E921-802CDC4C2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820206"/>
            <a:ext cx="12192000" cy="0"/>
            <a:chOff x="0" y="6820206"/>
            <a:chExt cx="12192000" cy="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CA4E00BA-A447-E4D9-EF35-B653EA921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820206"/>
              <a:ext cx="9969500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A38DFF6-4023-4BB0-8AE4-96A22C16F6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969500" y="6820206"/>
              <a:ext cx="2222500" cy="0"/>
            </a:xfrm>
            <a:prstGeom prst="line">
              <a:avLst/>
            </a:prstGeom>
            <a:ln w="635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22BB04-7A96-7807-5C34-E81EA9B39C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48007C-7B03-93A0-0C5A-15C09E1AF71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5ECB6600-1EE5-A9B2-241C-6E17C5403403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450152" y="1391832"/>
            <a:ext cx="7677848" cy="7081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0">
                <a:latin typeface="+mn-lt"/>
              </a:defRPr>
            </a:lvl1pPr>
            <a:lvl2pPr>
              <a:defRPr sz="1200" b="0" i="0">
                <a:latin typeface="+mn-lt"/>
              </a:defRPr>
            </a:lvl2pPr>
          </a:lstStyle>
          <a:p>
            <a:pPr lvl="0"/>
            <a:r>
              <a:rPr lang="en-US" noProof="0"/>
              <a:t>Body copy style. Enter your text here.</a:t>
            </a:r>
          </a:p>
        </p:txBody>
      </p:sp>
    </p:spTree>
    <p:extLst>
      <p:ext uri="{BB962C8B-B14F-4D97-AF65-F5344CB8AC3E}">
        <p14:creationId xmlns:p14="http://schemas.microsoft.com/office/powerpoint/2010/main" val="154240811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small headline_3 photos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C73C25-30DD-EEBF-7740-41C45C89B7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347206C-C8F2-3438-F7FC-043E54ED1E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59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25BB5B85-F342-7730-6869-F1527D819C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7200" y="1506193"/>
            <a:ext cx="3606800" cy="2344043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>
            <a:noAutofit/>
          </a:bodyPr>
          <a:lstStyle>
            <a:lvl1pPr marL="0" indent="0" algn="ctr">
              <a:buNone/>
              <a:defRPr sz="1200" b="0" i="0" spc="0">
                <a:latin typeface="+mn-lt"/>
              </a:defRPr>
            </a:lvl1pPr>
          </a:lstStyle>
          <a:p>
            <a:r>
              <a:rPr lang="en-US" noProof="0"/>
              <a:t>Drop your image here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5BD75510-D2DA-9E21-7047-14FBA34FDEC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7200" y="4079842"/>
            <a:ext cx="3606800" cy="12922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 b="0" i="0" spc="0">
                <a:latin typeface="+mn-lt"/>
              </a:defRPr>
            </a:lvl1pPr>
          </a:lstStyle>
          <a:p>
            <a:pPr lvl="0"/>
            <a:r>
              <a:rPr lang="en-US"/>
              <a:t>Body copy style. Enter your text here.</a:t>
            </a:r>
            <a:endParaRPr lang="en-GB"/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E7573C45-717E-A185-54AD-B1ADC3204A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305300" y="1506194"/>
            <a:ext cx="3606800" cy="2344043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>
            <a:noAutofit/>
          </a:bodyPr>
          <a:lstStyle>
            <a:lvl1pPr marL="0" indent="0" algn="ctr">
              <a:buNone/>
              <a:defRPr sz="1200" b="0" i="0" spc="0">
                <a:latin typeface="+mn-lt"/>
              </a:defRPr>
            </a:lvl1pPr>
          </a:lstStyle>
          <a:p>
            <a:r>
              <a:rPr lang="en-US" noProof="0"/>
              <a:t>Drop your image here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E91F4FB8-507F-6BD1-C81F-D27D478E37D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05300" y="4079843"/>
            <a:ext cx="3606800" cy="12922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 b="0" i="0" spc="0">
                <a:latin typeface="+mn-lt"/>
              </a:defRPr>
            </a:lvl1pPr>
          </a:lstStyle>
          <a:p>
            <a:pPr lvl="0"/>
            <a:r>
              <a:rPr lang="en-US"/>
              <a:t>Body copy style. Enter your text here.</a:t>
            </a:r>
            <a:endParaRPr lang="en-GB"/>
          </a:p>
        </p:txBody>
      </p: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677E0DB7-B230-09AD-245F-22BA62E269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8128000" y="1506193"/>
            <a:ext cx="3606800" cy="2344043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>
            <a:noAutofit/>
          </a:bodyPr>
          <a:lstStyle>
            <a:lvl1pPr marL="0" indent="0" algn="ctr">
              <a:buNone/>
              <a:defRPr sz="1200" b="0" i="0" spc="0">
                <a:latin typeface="+mn-lt"/>
              </a:defRPr>
            </a:lvl1pPr>
          </a:lstStyle>
          <a:p>
            <a:r>
              <a:rPr lang="en-US" noProof="0"/>
              <a:t>Drop your image here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192E966D-78B5-AB55-E626-4C7FDBE47EF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28000" y="4079842"/>
            <a:ext cx="3606800" cy="12922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 b="0" i="0" spc="0">
                <a:latin typeface="+mn-lt"/>
              </a:defRPr>
            </a:lvl1pPr>
          </a:lstStyle>
          <a:p>
            <a:pPr lvl="0"/>
            <a:r>
              <a:rPr lang="en-US"/>
              <a:t>Body copy style. Enter your text here.</a:t>
            </a:r>
            <a:endParaRPr lang="en-GB"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24EB873D-F2C2-8D8C-AE0E-F977B2AD07B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57200" y="5478136"/>
            <a:ext cx="8720138" cy="79909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 b="0" i="0" spc="0">
                <a:latin typeface="+mn-lt"/>
              </a:defRPr>
            </a:lvl1pPr>
          </a:lstStyle>
          <a:p>
            <a:pPr lvl="0"/>
            <a:r>
              <a:rPr lang="en-US"/>
              <a:t>Body copy style. Enter your text here.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8567F6-AE8B-8BAA-582A-8A0F5CE7F4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59EAF8-BCFB-3E97-3670-75EA7C6F797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0376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B9D921-1141-7EBD-CF78-3EABA815C3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A63397-1C6F-9A42-A515-9253095B9F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26C347-21F7-16EF-54B5-437B9D8466E3}"/>
              </a:ext>
            </a:extLst>
          </p:cNvPr>
          <p:cNvSpPr txBox="1"/>
          <p:nvPr userDrawn="1"/>
        </p:nvSpPr>
        <p:spPr>
          <a:xfrm>
            <a:off x="358342" y="197708"/>
            <a:ext cx="2842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 err="1">
                <a:latin typeface="Clario Air" panose="020B0203030300000000" pitchFamily="34" charset="0"/>
              </a:rPr>
              <a:t>Clario</a:t>
            </a:r>
            <a:r>
              <a:rPr lang="en-US" sz="1000" b="0" i="0">
                <a:latin typeface="Clario Air" panose="020B0203030300000000" pitchFamily="34" charset="0"/>
              </a:rPr>
              <a:t> Air</a:t>
            </a:r>
          </a:p>
          <a:p>
            <a:r>
              <a:rPr lang="en-US" sz="1000" b="0" i="0">
                <a:effectLst/>
                <a:latin typeface="Clario Air" panose="020B0203030300000000" pitchFamily="34" charset="0"/>
              </a:rPr>
              <a:t>ABCDEFGHIJKLMNOPQRSTUVWXYZ </a:t>
            </a:r>
          </a:p>
          <a:p>
            <a:r>
              <a:rPr lang="en-US" sz="1000" b="0" i="0" err="1">
                <a:effectLst/>
                <a:latin typeface="Clario Air" panose="020B0203030300000000" pitchFamily="34" charset="0"/>
              </a:rPr>
              <a:t>abcdefghijklmnopqrstuvwxyz</a:t>
            </a:r>
            <a:r>
              <a:rPr lang="en-US" sz="1000" b="0" i="0">
                <a:effectLst/>
                <a:latin typeface="Clario Air" panose="020B0203030300000000" pitchFamily="34" charset="0"/>
              </a:rPr>
              <a:t>  </a:t>
            </a:r>
          </a:p>
          <a:p>
            <a:r>
              <a:rPr lang="en-US" sz="1000" b="0" i="0">
                <a:effectLst/>
                <a:latin typeface="Clario Air" panose="020B0203030300000000" pitchFamily="34" charset="0"/>
              </a:rPr>
              <a:t>1234567890!@#$”%^&amp;*,;/{}[]()?!</a:t>
            </a:r>
            <a:endParaRPr lang="en-US" sz="1000" b="0" i="0">
              <a:latin typeface="Clario Air" panose="020B0203030300000000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A0A6F5-B221-F9BF-D48C-8D5D63E47DF0}"/>
              </a:ext>
            </a:extLst>
          </p:cNvPr>
          <p:cNvSpPr txBox="1"/>
          <p:nvPr userDrawn="1"/>
        </p:nvSpPr>
        <p:spPr>
          <a:xfrm>
            <a:off x="358342" y="1031499"/>
            <a:ext cx="2842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 err="1">
                <a:latin typeface="Clario Thin" panose="020B0303030300000000" pitchFamily="34" charset="0"/>
              </a:rPr>
              <a:t>Clario</a:t>
            </a:r>
            <a:r>
              <a:rPr lang="en-US" sz="1000" b="0" i="0">
                <a:latin typeface="Clario Thin" panose="020B0303030300000000" pitchFamily="34" charset="0"/>
              </a:rPr>
              <a:t> Thin</a:t>
            </a:r>
          </a:p>
          <a:p>
            <a:r>
              <a:rPr lang="en-US" sz="1000" b="0" i="0">
                <a:effectLst/>
                <a:latin typeface="Clario Thin" panose="020B0303030300000000" pitchFamily="34" charset="0"/>
              </a:rPr>
              <a:t>ABCDEFGHIJKLMNOPQRSTUVWXYZ </a:t>
            </a:r>
          </a:p>
          <a:p>
            <a:r>
              <a:rPr lang="en-US" sz="1000" b="0" i="0" err="1">
                <a:effectLst/>
                <a:latin typeface="Clario Thin" panose="020B0303030300000000" pitchFamily="34" charset="0"/>
              </a:rPr>
              <a:t>abcdefghijklmnopqrstuvwxyz</a:t>
            </a:r>
            <a:r>
              <a:rPr lang="en-US" sz="1000" b="0" i="0">
                <a:effectLst/>
                <a:latin typeface="Clario Thin" panose="020B0303030300000000" pitchFamily="34" charset="0"/>
              </a:rPr>
              <a:t>  </a:t>
            </a:r>
          </a:p>
          <a:p>
            <a:r>
              <a:rPr lang="en-US" sz="1000" b="0" i="0">
                <a:effectLst/>
                <a:latin typeface="Clario Thin" panose="020B0303030300000000" pitchFamily="34" charset="0"/>
              </a:rPr>
              <a:t>1234567890!@#$”%^&amp;*,;/{}[]()?!</a:t>
            </a:r>
            <a:endParaRPr lang="en-US" sz="1000" b="0" i="0">
              <a:latin typeface="Clario Thin" panose="020B0303030300000000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ECC2C1-8A06-20A1-9667-5B9652212B24}"/>
              </a:ext>
            </a:extLst>
          </p:cNvPr>
          <p:cNvSpPr txBox="1"/>
          <p:nvPr userDrawn="1"/>
        </p:nvSpPr>
        <p:spPr>
          <a:xfrm>
            <a:off x="358342" y="1865290"/>
            <a:ext cx="2842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 err="1">
                <a:latin typeface="Clario Light" panose="020B0403030300000000" pitchFamily="34" charset="0"/>
              </a:rPr>
              <a:t>Clario</a:t>
            </a:r>
            <a:r>
              <a:rPr lang="en-US" sz="1000" b="0" i="0">
                <a:latin typeface="Clario Light" panose="020B0403030300000000" pitchFamily="34" charset="0"/>
              </a:rPr>
              <a:t> Light</a:t>
            </a:r>
          </a:p>
          <a:p>
            <a:r>
              <a:rPr lang="en-US" sz="1000" b="0" i="0">
                <a:effectLst/>
                <a:latin typeface="Clario Light" panose="020B0403030300000000" pitchFamily="34" charset="0"/>
              </a:rPr>
              <a:t>ABCDEFGHIJKLMNOPQRSTUVWXYZ </a:t>
            </a:r>
          </a:p>
          <a:p>
            <a:r>
              <a:rPr lang="en-US" sz="1000" b="0" i="0" err="1">
                <a:effectLst/>
                <a:latin typeface="Clario Light" panose="020B0403030300000000" pitchFamily="34" charset="0"/>
              </a:rPr>
              <a:t>abcdefghijklmnopqrstuvwxyz</a:t>
            </a:r>
            <a:r>
              <a:rPr lang="en-US" sz="1000" b="0" i="0">
                <a:effectLst/>
                <a:latin typeface="Clario Light" panose="020B0403030300000000" pitchFamily="34" charset="0"/>
              </a:rPr>
              <a:t>  </a:t>
            </a:r>
          </a:p>
          <a:p>
            <a:r>
              <a:rPr lang="en-US" sz="1000" b="0" i="0">
                <a:effectLst/>
                <a:latin typeface="Clario Light" panose="020B0403030300000000" pitchFamily="34" charset="0"/>
              </a:rPr>
              <a:t>1234567890!@#$”%^&amp;*,;/{}[]()?!</a:t>
            </a:r>
            <a:endParaRPr lang="en-US" sz="1000" b="0" i="0">
              <a:latin typeface="Clario Light" panose="020B0403030300000000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F7BBA5-ADC0-62D3-A017-CEA6E859BADF}"/>
              </a:ext>
            </a:extLst>
          </p:cNvPr>
          <p:cNvSpPr txBox="1"/>
          <p:nvPr userDrawn="1"/>
        </p:nvSpPr>
        <p:spPr>
          <a:xfrm>
            <a:off x="358342" y="2699081"/>
            <a:ext cx="2842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err="1"/>
              <a:t>Clario</a:t>
            </a:r>
            <a:r>
              <a:rPr lang="en-US" sz="1000"/>
              <a:t> Regular</a:t>
            </a:r>
          </a:p>
          <a:p>
            <a:r>
              <a:rPr lang="en-US" sz="1000">
                <a:effectLst/>
              </a:rPr>
              <a:t>ABCDEFGHIJKLMNOPQRSTUVWXYZ </a:t>
            </a:r>
          </a:p>
          <a:p>
            <a:r>
              <a:rPr lang="en-US" sz="1000" err="1">
                <a:effectLst/>
              </a:rPr>
              <a:t>abcdefghijklmnopqrstuvwxyz</a:t>
            </a:r>
            <a:r>
              <a:rPr lang="en-US" sz="1000">
                <a:effectLst/>
              </a:rPr>
              <a:t>  </a:t>
            </a:r>
          </a:p>
          <a:p>
            <a:r>
              <a:rPr lang="en-US" sz="1000">
                <a:effectLst/>
              </a:rPr>
              <a:t>1234567890!@#$”%^&amp;*,;/{}[]()?!</a:t>
            </a:r>
            <a:endParaRPr lang="en-US" sz="10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D4150F-918C-0671-B7F8-8164135D0202}"/>
              </a:ext>
            </a:extLst>
          </p:cNvPr>
          <p:cNvSpPr txBox="1"/>
          <p:nvPr userDrawn="1"/>
        </p:nvSpPr>
        <p:spPr>
          <a:xfrm>
            <a:off x="358342" y="3532872"/>
            <a:ext cx="2842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err="1">
                <a:latin typeface="+mj-lt"/>
              </a:rPr>
              <a:t>Clario</a:t>
            </a:r>
            <a:r>
              <a:rPr lang="en-US" sz="1000">
                <a:latin typeface="+mj-lt"/>
              </a:rPr>
              <a:t> Medium</a:t>
            </a:r>
          </a:p>
          <a:p>
            <a:r>
              <a:rPr lang="en-US" sz="1000">
                <a:effectLst/>
                <a:latin typeface="+mj-lt"/>
              </a:rPr>
              <a:t>ABCDEFGHIJKLMNOPQRSTUVWXYZ </a:t>
            </a:r>
          </a:p>
          <a:p>
            <a:r>
              <a:rPr lang="en-US" sz="1000" err="1">
                <a:effectLst/>
                <a:latin typeface="+mj-lt"/>
              </a:rPr>
              <a:t>abcdefghijklmnopqrstuvwxyz</a:t>
            </a:r>
            <a:r>
              <a:rPr lang="en-US" sz="1000">
                <a:effectLst/>
                <a:latin typeface="+mj-lt"/>
              </a:rPr>
              <a:t>  </a:t>
            </a:r>
          </a:p>
          <a:p>
            <a:r>
              <a:rPr lang="en-US" sz="1000">
                <a:effectLst/>
                <a:latin typeface="+mj-lt"/>
              </a:rPr>
              <a:t>1234567890!@#$”%^&amp;*,;/{}[]()?!</a:t>
            </a:r>
            <a:endParaRPr lang="en-US" sz="100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1A8D6C-3131-53A4-116D-25F3CF615E17}"/>
              </a:ext>
            </a:extLst>
          </p:cNvPr>
          <p:cNvSpPr txBox="1"/>
          <p:nvPr userDrawn="1"/>
        </p:nvSpPr>
        <p:spPr>
          <a:xfrm>
            <a:off x="358342" y="4366663"/>
            <a:ext cx="2842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err="1">
                <a:latin typeface="Clario" panose="020B0503030300000000" pitchFamily="34" charset="0"/>
              </a:rPr>
              <a:t>Clario</a:t>
            </a:r>
            <a:r>
              <a:rPr lang="en-US" sz="1000" b="1" i="0">
                <a:latin typeface="Clario" panose="020B0503030300000000" pitchFamily="34" charset="0"/>
              </a:rPr>
              <a:t> Bold</a:t>
            </a:r>
          </a:p>
          <a:p>
            <a:r>
              <a:rPr lang="en-US" sz="1000" b="1" i="0">
                <a:effectLst/>
                <a:latin typeface="Clario" panose="020B0503030300000000" pitchFamily="34" charset="0"/>
              </a:rPr>
              <a:t>ABCDEFGHIJKLMNOPQRSTUVWXYZ </a:t>
            </a:r>
          </a:p>
          <a:p>
            <a:r>
              <a:rPr lang="en-US" sz="1000" b="1" i="0" err="1">
                <a:effectLst/>
                <a:latin typeface="Clario" panose="020B0503030300000000" pitchFamily="34" charset="0"/>
              </a:rPr>
              <a:t>abcdefghijklmnopqrstuvwxyz</a:t>
            </a:r>
            <a:r>
              <a:rPr lang="en-US" sz="1000" b="1" i="0">
                <a:effectLst/>
                <a:latin typeface="Clario" panose="020B0503030300000000" pitchFamily="34" charset="0"/>
              </a:rPr>
              <a:t>  </a:t>
            </a:r>
          </a:p>
          <a:p>
            <a:r>
              <a:rPr lang="en-US" sz="1000" b="1" i="0">
                <a:effectLst/>
                <a:latin typeface="Clario" panose="020B0503030300000000" pitchFamily="34" charset="0"/>
              </a:rPr>
              <a:t>1234567890!@#$”%^&amp;*,;/{}[]()?!</a:t>
            </a:r>
            <a:endParaRPr lang="en-US" sz="1000" b="1" i="0">
              <a:latin typeface="Clario" panose="020B0503030300000000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E68B36-39E0-D545-6AE4-7A1EFA832A60}"/>
              </a:ext>
            </a:extLst>
          </p:cNvPr>
          <p:cNvSpPr txBox="1"/>
          <p:nvPr userDrawn="1"/>
        </p:nvSpPr>
        <p:spPr>
          <a:xfrm>
            <a:off x="358342" y="5200452"/>
            <a:ext cx="2842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err="1">
                <a:latin typeface="Clario Black" panose="020B0503030300000000" pitchFamily="34" charset="0"/>
              </a:rPr>
              <a:t>Clario</a:t>
            </a:r>
            <a:r>
              <a:rPr lang="en-US" sz="1000" b="1" i="0">
                <a:latin typeface="Clario Black" panose="020B0503030300000000" pitchFamily="34" charset="0"/>
              </a:rPr>
              <a:t> Black</a:t>
            </a:r>
          </a:p>
          <a:p>
            <a:r>
              <a:rPr lang="en-US" sz="1000" b="1" i="0">
                <a:effectLst/>
                <a:latin typeface="Clario Black" panose="020B0503030300000000" pitchFamily="34" charset="0"/>
              </a:rPr>
              <a:t>ABCDEFGHIJKLMNOPQRSTUVWXYZ </a:t>
            </a:r>
          </a:p>
          <a:p>
            <a:r>
              <a:rPr lang="en-US" sz="1000" b="1" i="0" err="1">
                <a:effectLst/>
                <a:latin typeface="Clario Black" panose="020B0503030300000000" pitchFamily="34" charset="0"/>
              </a:rPr>
              <a:t>abcdefghijklmnopqrstuvwxyz</a:t>
            </a:r>
            <a:r>
              <a:rPr lang="en-US" sz="1000" b="1" i="0">
                <a:effectLst/>
                <a:latin typeface="Clario Black" panose="020B0503030300000000" pitchFamily="34" charset="0"/>
              </a:rPr>
              <a:t>  </a:t>
            </a:r>
          </a:p>
          <a:p>
            <a:r>
              <a:rPr lang="en-US" sz="1000" b="1" i="0">
                <a:effectLst/>
                <a:latin typeface="Clario Black" panose="020B0503030300000000" pitchFamily="34" charset="0"/>
              </a:rPr>
              <a:t>1234567890!@#$”%^&amp;*,;/{}[]()?!</a:t>
            </a:r>
            <a:endParaRPr lang="en-US" sz="1000" b="1" i="0">
              <a:latin typeface="Clario Black" panose="020B0503030300000000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5825361-4FFF-C6BD-E421-AB1A72D1ACAB}"/>
              </a:ext>
            </a:extLst>
          </p:cNvPr>
          <p:cNvSpPr txBox="1"/>
          <p:nvPr userDrawn="1"/>
        </p:nvSpPr>
        <p:spPr>
          <a:xfrm>
            <a:off x="2824200" y="197708"/>
            <a:ext cx="24795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1" err="1">
                <a:latin typeface="Clario Air" panose="020B0203030300000000" pitchFamily="34" charset="0"/>
              </a:rPr>
              <a:t>Clario</a:t>
            </a:r>
            <a:r>
              <a:rPr lang="en-US" sz="1000" b="0" i="1">
                <a:latin typeface="Clario Air" panose="020B0203030300000000" pitchFamily="34" charset="0"/>
              </a:rPr>
              <a:t> Air Italic</a:t>
            </a:r>
          </a:p>
          <a:p>
            <a:r>
              <a:rPr lang="en-US" sz="1000" b="0" i="1">
                <a:effectLst/>
                <a:latin typeface="Clario Air" panose="020B0203030300000000" pitchFamily="34" charset="0"/>
              </a:rPr>
              <a:t>ABCDEFGHIJKLMNOPQRSTUVWXYZ </a:t>
            </a:r>
          </a:p>
          <a:p>
            <a:r>
              <a:rPr lang="en-US" sz="1000" b="0" i="1" err="1">
                <a:effectLst/>
                <a:latin typeface="Clario Air" panose="020B0203030300000000" pitchFamily="34" charset="0"/>
              </a:rPr>
              <a:t>abcdefghijklmnopqrstuvwxyz</a:t>
            </a:r>
            <a:r>
              <a:rPr lang="en-US" sz="1000" b="0" i="1">
                <a:effectLst/>
                <a:latin typeface="Clario Air" panose="020B0203030300000000" pitchFamily="34" charset="0"/>
              </a:rPr>
              <a:t>  </a:t>
            </a:r>
          </a:p>
          <a:p>
            <a:r>
              <a:rPr lang="en-US" sz="1000" b="0" i="1">
                <a:effectLst/>
                <a:latin typeface="Clario Air" panose="020B0203030300000000" pitchFamily="34" charset="0"/>
              </a:rPr>
              <a:t>1234567890!@#$”%^&amp;*,;/{}[]()?!</a:t>
            </a:r>
            <a:endParaRPr lang="en-US" sz="1000" b="0" i="1">
              <a:latin typeface="Clario Air" panose="020B0203030300000000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08A665-07E0-26A7-AEF8-66E7B9570460}"/>
              </a:ext>
            </a:extLst>
          </p:cNvPr>
          <p:cNvSpPr txBox="1"/>
          <p:nvPr userDrawn="1"/>
        </p:nvSpPr>
        <p:spPr>
          <a:xfrm>
            <a:off x="2824204" y="1031497"/>
            <a:ext cx="24795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1" err="1">
                <a:latin typeface="Clario Thin" panose="020B0303030300000000" pitchFamily="34" charset="0"/>
              </a:rPr>
              <a:t>Clario</a:t>
            </a:r>
            <a:r>
              <a:rPr lang="en-US" sz="1000" b="0" i="1">
                <a:latin typeface="Clario Thin" panose="020B0303030300000000" pitchFamily="34" charset="0"/>
              </a:rPr>
              <a:t> Thin Italic</a:t>
            </a:r>
          </a:p>
          <a:p>
            <a:r>
              <a:rPr lang="en-US" sz="1000" b="0" i="1">
                <a:effectLst/>
                <a:latin typeface="Clario Thin" panose="020B0303030300000000" pitchFamily="34" charset="0"/>
              </a:rPr>
              <a:t>ABCDEFGHIJKLMNOPQRSTUVWXYZ </a:t>
            </a:r>
          </a:p>
          <a:p>
            <a:r>
              <a:rPr lang="en-US" sz="1000" b="0" i="1" err="1">
                <a:effectLst/>
                <a:latin typeface="Clario Thin" panose="020B0303030300000000" pitchFamily="34" charset="0"/>
              </a:rPr>
              <a:t>abcdefghijklmnopqrstuvwxyz</a:t>
            </a:r>
            <a:r>
              <a:rPr lang="en-US" sz="1000" b="0" i="1">
                <a:effectLst/>
                <a:latin typeface="Clario Thin" panose="020B0303030300000000" pitchFamily="34" charset="0"/>
              </a:rPr>
              <a:t>  </a:t>
            </a:r>
          </a:p>
          <a:p>
            <a:r>
              <a:rPr lang="en-US" sz="1000" b="0" i="1">
                <a:effectLst/>
                <a:latin typeface="Clario Thin" panose="020B0303030300000000" pitchFamily="34" charset="0"/>
              </a:rPr>
              <a:t>1234567890!@#$”%^&amp;*,;/{}[]()?!</a:t>
            </a:r>
            <a:endParaRPr lang="en-US" sz="1000" b="0" i="1">
              <a:latin typeface="Clario Thin" panose="020B0303030300000000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84E222-FD06-4A05-0D3D-1EC003732C72}"/>
              </a:ext>
            </a:extLst>
          </p:cNvPr>
          <p:cNvSpPr txBox="1"/>
          <p:nvPr userDrawn="1"/>
        </p:nvSpPr>
        <p:spPr>
          <a:xfrm>
            <a:off x="2824204" y="1865290"/>
            <a:ext cx="24795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1" err="1">
                <a:latin typeface="Clario Light" panose="020B0403030300000000" pitchFamily="34" charset="0"/>
              </a:rPr>
              <a:t>Clario</a:t>
            </a:r>
            <a:r>
              <a:rPr lang="en-US" sz="1000" b="0" i="1">
                <a:latin typeface="Clario Light" panose="020B0403030300000000" pitchFamily="34" charset="0"/>
              </a:rPr>
              <a:t> Light Italic</a:t>
            </a:r>
          </a:p>
          <a:p>
            <a:r>
              <a:rPr lang="en-US" sz="1000" b="0" i="1">
                <a:effectLst/>
                <a:latin typeface="Clario Light" panose="020B0403030300000000" pitchFamily="34" charset="0"/>
              </a:rPr>
              <a:t>ABCDEFGHIJKLMNOPQRSTUVWXYZ </a:t>
            </a:r>
            <a:br>
              <a:rPr lang="en-US" sz="1000" b="0" i="1">
                <a:effectLst/>
                <a:latin typeface="Clario Light" panose="020B0403030300000000" pitchFamily="34" charset="0"/>
              </a:rPr>
            </a:br>
            <a:r>
              <a:rPr lang="en-US" sz="1000" b="0" i="1" err="1">
                <a:effectLst/>
                <a:latin typeface="Clario Light" panose="020B0403030300000000" pitchFamily="34" charset="0"/>
              </a:rPr>
              <a:t>abcdefghijklmnopqrstuvwxyz</a:t>
            </a:r>
            <a:r>
              <a:rPr lang="en-US" sz="1000" b="0" i="1">
                <a:effectLst/>
                <a:latin typeface="Clario Light" panose="020B0403030300000000" pitchFamily="34" charset="0"/>
              </a:rPr>
              <a:t>  </a:t>
            </a:r>
          </a:p>
          <a:p>
            <a:r>
              <a:rPr lang="en-US" sz="1000" b="0" i="1">
                <a:effectLst/>
                <a:latin typeface="Clario Light" panose="020B0403030300000000" pitchFamily="34" charset="0"/>
              </a:rPr>
              <a:t>1234567890!@#$”%^&amp;*,;/{}[]()?!</a:t>
            </a:r>
            <a:endParaRPr lang="en-US" sz="1000" b="0" i="1">
              <a:latin typeface="Clario Light" panose="020B0403030300000000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0CE1725-E8E7-4D56-1076-1C3EF760787D}"/>
              </a:ext>
            </a:extLst>
          </p:cNvPr>
          <p:cNvSpPr txBox="1"/>
          <p:nvPr userDrawn="1"/>
        </p:nvSpPr>
        <p:spPr>
          <a:xfrm>
            <a:off x="2824203" y="2699081"/>
            <a:ext cx="24795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1" err="1">
                <a:latin typeface="Clario" panose="020B0503030300000000" pitchFamily="34" charset="0"/>
              </a:rPr>
              <a:t>Clario</a:t>
            </a:r>
            <a:r>
              <a:rPr lang="en-US" sz="1000" b="0" i="1">
                <a:latin typeface="Clario" panose="020B0503030300000000" pitchFamily="34" charset="0"/>
              </a:rPr>
              <a:t> Regular Italic</a:t>
            </a:r>
          </a:p>
          <a:p>
            <a:r>
              <a:rPr lang="en-US" sz="1000" b="0" i="1">
                <a:effectLst/>
                <a:latin typeface="Clario" panose="020B0503030300000000" pitchFamily="34" charset="0"/>
              </a:rPr>
              <a:t>ABCDEFGHIJKLMNOPQRSTUVWXYZ </a:t>
            </a:r>
          </a:p>
          <a:p>
            <a:r>
              <a:rPr lang="en-US" sz="1000" b="0" i="1" err="1">
                <a:effectLst/>
                <a:latin typeface="Clario" panose="020B0503030300000000" pitchFamily="34" charset="0"/>
              </a:rPr>
              <a:t>abcdefghijklmnopqrstuvwxyz</a:t>
            </a:r>
            <a:r>
              <a:rPr lang="en-US" sz="1000" b="0" i="1">
                <a:effectLst/>
                <a:latin typeface="Clario" panose="020B0503030300000000" pitchFamily="34" charset="0"/>
              </a:rPr>
              <a:t>  </a:t>
            </a:r>
          </a:p>
          <a:p>
            <a:r>
              <a:rPr lang="en-US" sz="1000" b="0" i="1">
                <a:effectLst/>
                <a:latin typeface="Clario" panose="020B0503030300000000" pitchFamily="34" charset="0"/>
              </a:rPr>
              <a:t>1234567890!@#$”%^&amp;*,;/{}[]()?!</a:t>
            </a:r>
            <a:endParaRPr lang="en-US" sz="1000" b="0" i="1">
              <a:latin typeface="Clario" panose="020B0503030300000000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409A70D-A7C4-42DF-B6C2-58D75B081A01}"/>
              </a:ext>
            </a:extLst>
          </p:cNvPr>
          <p:cNvSpPr txBox="1"/>
          <p:nvPr userDrawn="1"/>
        </p:nvSpPr>
        <p:spPr>
          <a:xfrm>
            <a:off x="2824202" y="3532872"/>
            <a:ext cx="24795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1" err="1">
                <a:latin typeface="Clario Medium" panose="020B0503030300000000" pitchFamily="34" charset="0"/>
              </a:rPr>
              <a:t>Clario</a:t>
            </a:r>
            <a:r>
              <a:rPr lang="en-US" sz="1000" b="0" i="1">
                <a:latin typeface="Clario Medium" panose="020B0503030300000000" pitchFamily="34" charset="0"/>
              </a:rPr>
              <a:t> Medium Italic</a:t>
            </a:r>
          </a:p>
          <a:p>
            <a:r>
              <a:rPr lang="en-US" sz="1000" b="0" i="1">
                <a:effectLst/>
                <a:latin typeface="Clario Medium" panose="020B0503030300000000" pitchFamily="34" charset="0"/>
              </a:rPr>
              <a:t>ABCDEFGHIJKLMNOPQRSTUVWXYZ </a:t>
            </a:r>
          </a:p>
          <a:p>
            <a:r>
              <a:rPr lang="en-US" sz="1000" b="0" i="1" err="1">
                <a:effectLst/>
                <a:latin typeface="Clario Medium" panose="020B0503030300000000" pitchFamily="34" charset="0"/>
              </a:rPr>
              <a:t>abcdefghijklmnopqrstuvwxyz</a:t>
            </a:r>
            <a:r>
              <a:rPr lang="en-US" sz="1000" b="0" i="1">
                <a:effectLst/>
                <a:latin typeface="Clario Medium" panose="020B0503030300000000" pitchFamily="34" charset="0"/>
              </a:rPr>
              <a:t>  </a:t>
            </a:r>
          </a:p>
          <a:p>
            <a:r>
              <a:rPr lang="en-US" sz="1000" b="0" i="1">
                <a:effectLst/>
                <a:latin typeface="Clario Medium" panose="020B0503030300000000" pitchFamily="34" charset="0"/>
              </a:rPr>
              <a:t>1234567890!@#$”%^&amp;*,;/{}[]()?!</a:t>
            </a:r>
            <a:endParaRPr lang="en-US" sz="1000" b="0" i="1">
              <a:latin typeface="Clario Medium" panose="020B0503030300000000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BF913B3-CB24-1A15-7B78-8D2911777E32}"/>
              </a:ext>
            </a:extLst>
          </p:cNvPr>
          <p:cNvSpPr txBox="1"/>
          <p:nvPr userDrawn="1"/>
        </p:nvSpPr>
        <p:spPr>
          <a:xfrm>
            <a:off x="2824201" y="4366663"/>
            <a:ext cx="24795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1" err="1">
                <a:latin typeface="Clario" panose="020B0503030300000000" pitchFamily="34" charset="0"/>
              </a:rPr>
              <a:t>Clario</a:t>
            </a:r>
            <a:r>
              <a:rPr lang="en-US" sz="1000" b="1" i="1">
                <a:latin typeface="Clario" panose="020B0503030300000000" pitchFamily="34" charset="0"/>
              </a:rPr>
              <a:t> Bold Italic</a:t>
            </a:r>
          </a:p>
          <a:p>
            <a:r>
              <a:rPr lang="en-US" sz="1000" b="1" i="1">
                <a:effectLst/>
                <a:latin typeface="Clario" panose="020B0503030300000000" pitchFamily="34" charset="0"/>
              </a:rPr>
              <a:t>ABCDEFGHIJKLMNOPQRSTUVWXYZ </a:t>
            </a:r>
          </a:p>
          <a:p>
            <a:r>
              <a:rPr lang="en-US" sz="1000" b="1" i="1" err="1">
                <a:effectLst/>
                <a:latin typeface="Clario" panose="020B0503030300000000" pitchFamily="34" charset="0"/>
              </a:rPr>
              <a:t>abcdefghijklmnopqrstuvwxyz</a:t>
            </a:r>
            <a:r>
              <a:rPr lang="en-US" sz="1000" b="1" i="1">
                <a:effectLst/>
                <a:latin typeface="Clario" panose="020B0503030300000000" pitchFamily="34" charset="0"/>
              </a:rPr>
              <a:t>  </a:t>
            </a:r>
          </a:p>
          <a:p>
            <a:r>
              <a:rPr lang="en-US" sz="1000" b="1" i="1">
                <a:effectLst/>
                <a:latin typeface="Clario" panose="020B0503030300000000" pitchFamily="34" charset="0"/>
              </a:rPr>
              <a:t>1234567890!@#$”%^&amp;*,;/{}[]()?!</a:t>
            </a:r>
            <a:endParaRPr lang="en-US" sz="1000" b="1" i="1">
              <a:latin typeface="Clario" panose="020B0503030300000000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37DED76-F667-0BC5-23BF-5FEF96B032B6}"/>
              </a:ext>
            </a:extLst>
          </p:cNvPr>
          <p:cNvSpPr txBox="1"/>
          <p:nvPr userDrawn="1"/>
        </p:nvSpPr>
        <p:spPr>
          <a:xfrm>
            <a:off x="2824200" y="5200452"/>
            <a:ext cx="24795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1" err="1">
                <a:latin typeface="Clario Black" panose="020B0503030300000000" pitchFamily="34" charset="0"/>
              </a:rPr>
              <a:t>Clario</a:t>
            </a:r>
            <a:r>
              <a:rPr lang="en-US" sz="1000" b="1" i="1">
                <a:latin typeface="Clario Black" panose="020B0503030300000000" pitchFamily="34" charset="0"/>
              </a:rPr>
              <a:t> Black Italic</a:t>
            </a:r>
          </a:p>
          <a:p>
            <a:r>
              <a:rPr lang="en-US" sz="1000" b="1" i="1">
                <a:effectLst/>
                <a:latin typeface="Clario Black" panose="020B0503030300000000" pitchFamily="34" charset="0"/>
              </a:rPr>
              <a:t>ABCDEFGHIJKLMNOPQRSTUVWXYZ </a:t>
            </a:r>
          </a:p>
          <a:p>
            <a:r>
              <a:rPr lang="en-US" sz="1000" b="1" i="1" err="1">
                <a:effectLst/>
                <a:latin typeface="Clario Black" panose="020B0503030300000000" pitchFamily="34" charset="0"/>
              </a:rPr>
              <a:t>abcdefghijklmnopqrstuvwxyz</a:t>
            </a:r>
            <a:r>
              <a:rPr lang="en-US" sz="1000" b="1" i="1">
                <a:effectLst/>
                <a:latin typeface="Clario Black" panose="020B0503030300000000" pitchFamily="34" charset="0"/>
              </a:rPr>
              <a:t>  </a:t>
            </a:r>
          </a:p>
          <a:p>
            <a:r>
              <a:rPr lang="en-US" sz="1000" b="1" i="1">
                <a:effectLst/>
                <a:latin typeface="Clario Black" panose="020B0503030300000000" pitchFamily="34" charset="0"/>
              </a:rPr>
              <a:t>1234567890!@#$”%^&amp;*,;/{}[]()?!</a:t>
            </a:r>
            <a:endParaRPr lang="en-US" sz="1000" b="1" i="1">
              <a:latin typeface="Clario Black" panose="020B05030303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44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26" Type="http://schemas.openxmlformats.org/officeDocument/2006/relationships/slideLayout" Target="../slideLayouts/slideLayout79.xml"/><Relationship Id="rId39" Type="http://schemas.openxmlformats.org/officeDocument/2006/relationships/slideLayout" Target="../slideLayouts/slideLayout92.xml"/><Relationship Id="rId21" Type="http://schemas.openxmlformats.org/officeDocument/2006/relationships/slideLayout" Target="../slideLayouts/slideLayout74.xml"/><Relationship Id="rId34" Type="http://schemas.openxmlformats.org/officeDocument/2006/relationships/slideLayout" Target="../slideLayouts/slideLayout87.xml"/><Relationship Id="rId42" Type="http://schemas.openxmlformats.org/officeDocument/2006/relationships/slideLayout" Target="../slideLayouts/slideLayout95.xml"/><Relationship Id="rId7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9" Type="http://schemas.openxmlformats.org/officeDocument/2006/relationships/slideLayout" Target="../slideLayouts/slideLayout82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slideLayout" Target="../slideLayouts/slideLayout77.xml"/><Relationship Id="rId32" Type="http://schemas.openxmlformats.org/officeDocument/2006/relationships/slideLayout" Target="../slideLayouts/slideLayout85.xml"/><Relationship Id="rId37" Type="http://schemas.openxmlformats.org/officeDocument/2006/relationships/slideLayout" Target="../slideLayouts/slideLayout90.xml"/><Relationship Id="rId40" Type="http://schemas.openxmlformats.org/officeDocument/2006/relationships/slideLayout" Target="../slideLayouts/slideLayout93.xml"/><Relationship Id="rId45" Type="http://schemas.openxmlformats.org/officeDocument/2006/relationships/theme" Target="../theme/theme2.xml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slideLayout" Target="../slideLayouts/slideLayout76.xml"/><Relationship Id="rId28" Type="http://schemas.openxmlformats.org/officeDocument/2006/relationships/slideLayout" Target="../slideLayouts/slideLayout81.xml"/><Relationship Id="rId36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31" Type="http://schemas.openxmlformats.org/officeDocument/2006/relationships/slideLayout" Target="../slideLayouts/slideLayout84.xml"/><Relationship Id="rId44" Type="http://schemas.openxmlformats.org/officeDocument/2006/relationships/slideLayout" Target="../slideLayouts/slideLayout97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Relationship Id="rId27" Type="http://schemas.openxmlformats.org/officeDocument/2006/relationships/slideLayout" Target="../slideLayouts/slideLayout80.xml"/><Relationship Id="rId30" Type="http://schemas.openxmlformats.org/officeDocument/2006/relationships/slideLayout" Target="../slideLayouts/slideLayout83.xml"/><Relationship Id="rId35" Type="http://schemas.openxmlformats.org/officeDocument/2006/relationships/slideLayout" Target="../slideLayouts/slideLayout88.xml"/><Relationship Id="rId43" Type="http://schemas.openxmlformats.org/officeDocument/2006/relationships/slideLayout" Target="../slideLayouts/slideLayout96.xml"/><Relationship Id="rId8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5" Type="http://schemas.openxmlformats.org/officeDocument/2006/relationships/slideLayout" Target="../slideLayouts/slideLayout78.xml"/><Relationship Id="rId33" Type="http://schemas.openxmlformats.org/officeDocument/2006/relationships/slideLayout" Target="../slideLayouts/slideLayout86.xml"/><Relationship Id="rId38" Type="http://schemas.openxmlformats.org/officeDocument/2006/relationships/slideLayout" Target="../slideLayouts/slideLayout91.xml"/><Relationship Id="rId46" Type="http://schemas.openxmlformats.org/officeDocument/2006/relationships/image" Target="../media/image1.png"/><Relationship Id="rId20" Type="http://schemas.openxmlformats.org/officeDocument/2006/relationships/slideLayout" Target="../slideLayouts/slideLayout73.xml"/><Relationship Id="rId41" Type="http://schemas.openxmlformats.org/officeDocument/2006/relationships/slideLayout" Target="../slideLayouts/slideLayout9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CEB5890-2665-7210-F51F-F0810D9D5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23166"/>
            <a:ext cx="12192000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9C54B0-7CBE-23C1-4597-906747548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B38BC4-D82D-D4D1-5F85-78FF573A84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5BE2B3-E428-38FC-0C6C-B04B319B9E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7200" y="6400803"/>
            <a:ext cx="498475" cy="2487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111125" indent="-111125" algn="l">
              <a:defRPr sz="1000">
                <a:solidFill>
                  <a:schemeClr val="accent2"/>
                </a:solidFill>
              </a:defRPr>
            </a:lvl1pPr>
          </a:lstStyle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73652F-55CD-C070-46C5-B3E0B155FF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5675" y="6400803"/>
            <a:ext cx="3108325" cy="2487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pic>
        <p:nvPicPr>
          <p:cNvPr id="7" name="Thomson Reuters Logo">
            <a:extLst>
              <a:ext uri="{FF2B5EF4-FFF2-40B4-BE49-F238E27FC236}">
                <a16:creationId xmlns:a16="http://schemas.microsoft.com/office/drawing/2014/main" id="{88270E69-C258-5B73-5F5B-B21AD98D3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55275" y="6188717"/>
            <a:ext cx="1279525" cy="42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250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684" r:id="rId22"/>
    <p:sldLayoutId id="2147483685" r:id="rId23"/>
    <p:sldLayoutId id="2147483686" r:id="rId24"/>
    <p:sldLayoutId id="2147483687" r:id="rId25"/>
    <p:sldLayoutId id="2147483688" r:id="rId26"/>
    <p:sldLayoutId id="2147483689" r:id="rId27"/>
    <p:sldLayoutId id="2147483690" r:id="rId28"/>
    <p:sldLayoutId id="2147483691" r:id="rId29"/>
    <p:sldLayoutId id="2147483692" r:id="rId30"/>
    <p:sldLayoutId id="2147483693" r:id="rId31"/>
    <p:sldLayoutId id="2147483694" r:id="rId32"/>
    <p:sldLayoutId id="2147483695" r:id="rId33"/>
    <p:sldLayoutId id="2147483696" r:id="rId34"/>
    <p:sldLayoutId id="2147483698" r:id="rId35"/>
    <p:sldLayoutId id="2147483697" r:id="rId36"/>
    <p:sldLayoutId id="2147483699" r:id="rId37"/>
    <p:sldLayoutId id="2147483700" r:id="rId38"/>
    <p:sldLayoutId id="2147483701" r:id="rId39"/>
    <p:sldLayoutId id="2147483702" r:id="rId40"/>
    <p:sldLayoutId id="2147483703" r:id="rId41"/>
    <p:sldLayoutId id="2147483704" r:id="rId42"/>
    <p:sldLayoutId id="2147483705" r:id="rId43"/>
    <p:sldLayoutId id="2147483706" r:id="rId44"/>
    <p:sldLayoutId id="2147483707" r:id="rId45"/>
    <p:sldLayoutId id="2147483708" r:id="rId46"/>
    <p:sldLayoutId id="2147483709" r:id="rId47"/>
    <p:sldLayoutId id="2147483710" r:id="rId48"/>
    <p:sldLayoutId id="2147483711" r:id="rId49"/>
    <p:sldLayoutId id="2147483712" r:id="rId50"/>
    <p:sldLayoutId id="2147483714" r:id="rId51"/>
    <p:sldLayoutId id="2147483713" r:id="rId52"/>
    <p:sldLayoutId id="2147483715" r:id="rId5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Clario" panose="020B0503030300000000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Clario" panose="020B0503030300000000" pitchFamily="34" charset="0"/>
        <a:buChar char="‐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Clario" panose="020B0503030300000000" pitchFamily="34" charset="0"/>
        <a:buChar char="‐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D64000"/>
          </p15:clr>
        </p15:guide>
        <p15:guide id="2" pos="7680" userDrawn="1">
          <p15:clr>
            <a:srgbClr val="D64000"/>
          </p15:clr>
        </p15:guide>
        <p15:guide id="3" pos="288" userDrawn="1">
          <p15:clr>
            <a:srgbClr val="D64000"/>
          </p15:clr>
        </p15:guide>
        <p15:guide id="4" pos="949" userDrawn="1">
          <p15:clr>
            <a:srgbClr val="D64000"/>
          </p15:clr>
        </p15:guide>
        <p15:guide id="5" pos="1093" userDrawn="1">
          <p15:clr>
            <a:srgbClr val="D64000"/>
          </p15:clr>
        </p15:guide>
        <p15:guide id="6" pos="1754" userDrawn="1">
          <p15:clr>
            <a:srgbClr val="D64000"/>
          </p15:clr>
        </p15:guide>
        <p15:guide id="7" pos="1898" userDrawn="1">
          <p15:clr>
            <a:srgbClr val="D64000"/>
          </p15:clr>
        </p15:guide>
        <p15:guide id="8" pos="2560" userDrawn="1">
          <p15:clr>
            <a:srgbClr val="D64000"/>
          </p15:clr>
        </p15:guide>
        <p15:guide id="9" pos="2712" userDrawn="1">
          <p15:clr>
            <a:srgbClr val="D64000"/>
          </p15:clr>
        </p15:guide>
        <p15:guide id="10" pos="3365" userDrawn="1">
          <p15:clr>
            <a:srgbClr val="D64000"/>
          </p15:clr>
        </p15:guide>
        <p15:guide id="11" pos="3509" userDrawn="1">
          <p15:clr>
            <a:srgbClr val="D64000"/>
          </p15:clr>
        </p15:guide>
        <p15:guide id="12" pos="4170" userDrawn="1">
          <p15:clr>
            <a:srgbClr val="D64000"/>
          </p15:clr>
        </p15:guide>
        <p15:guide id="13" pos="4314" userDrawn="1">
          <p15:clr>
            <a:srgbClr val="D64000"/>
          </p15:clr>
        </p15:guide>
        <p15:guide id="14" pos="4976" userDrawn="1">
          <p15:clr>
            <a:srgbClr val="D64000"/>
          </p15:clr>
        </p15:guide>
        <p15:guide id="15" pos="5120" userDrawn="1">
          <p15:clr>
            <a:srgbClr val="D64000"/>
          </p15:clr>
        </p15:guide>
        <p15:guide id="16" pos="5781" userDrawn="1">
          <p15:clr>
            <a:srgbClr val="D64000"/>
          </p15:clr>
        </p15:guide>
        <p15:guide id="17" pos="5925" userDrawn="1">
          <p15:clr>
            <a:srgbClr val="D64000"/>
          </p15:clr>
        </p15:guide>
        <p15:guide id="18" pos="6586" userDrawn="1">
          <p15:clr>
            <a:srgbClr val="D64000"/>
          </p15:clr>
        </p15:guide>
        <p15:guide id="19" pos="6730" userDrawn="1">
          <p15:clr>
            <a:srgbClr val="D64000"/>
          </p15:clr>
        </p15:guide>
        <p15:guide id="20" pos="7392" userDrawn="1">
          <p15:clr>
            <a:srgbClr val="D64000"/>
          </p15:clr>
        </p15:guide>
        <p15:guide id="21" orient="horz" userDrawn="1">
          <p15:clr>
            <a:srgbClr val="D64000"/>
          </p15:clr>
        </p15:guide>
        <p15:guide id="22" orient="horz" pos="4320" userDrawn="1">
          <p15:clr>
            <a:srgbClr val="D64000"/>
          </p15:clr>
        </p15:guide>
        <p15:guide id="23" orient="horz" pos="288" userDrawn="1">
          <p15:clr>
            <a:srgbClr val="D64000"/>
          </p15:clr>
        </p15:guide>
        <p15:guide id="24" orient="horz" pos="792" userDrawn="1">
          <p15:clr>
            <a:srgbClr val="D64000"/>
          </p15:clr>
        </p15:guide>
        <p15:guide id="25" orient="horz" pos="936" userDrawn="1">
          <p15:clr>
            <a:srgbClr val="D64000"/>
          </p15:clr>
        </p15:guide>
        <p15:guide id="26" orient="horz" pos="1440" userDrawn="1">
          <p15:clr>
            <a:srgbClr val="D64000"/>
          </p15:clr>
        </p15:guide>
        <p15:guide id="27" orient="horz" pos="1584" userDrawn="1">
          <p15:clr>
            <a:srgbClr val="D64000"/>
          </p15:clr>
        </p15:guide>
        <p15:guide id="28" orient="horz" pos="2088" userDrawn="1">
          <p15:clr>
            <a:srgbClr val="D64000"/>
          </p15:clr>
        </p15:guide>
        <p15:guide id="29" orient="horz" pos="2232" userDrawn="1">
          <p15:clr>
            <a:srgbClr val="D64000"/>
          </p15:clr>
        </p15:guide>
        <p15:guide id="30" orient="horz" pos="2736" userDrawn="1">
          <p15:clr>
            <a:srgbClr val="D64000"/>
          </p15:clr>
        </p15:guide>
        <p15:guide id="31" orient="horz" pos="2880" userDrawn="1">
          <p15:clr>
            <a:srgbClr val="D64000"/>
          </p15:clr>
        </p15:guide>
        <p15:guide id="32" orient="horz" pos="3384" userDrawn="1">
          <p15:clr>
            <a:srgbClr val="D64000"/>
          </p15:clr>
        </p15:guide>
        <p15:guide id="33" orient="horz" pos="3528" userDrawn="1">
          <p15:clr>
            <a:srgbClr val="D64000"/>
          </p15:clr>
        </p15:guide>
        <p15:guide id="34" orient="horz" pos="4032" userDrawn="1">
          <p15:clr>
            <a:srgbClr val="D64000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9C54B0-7CBE-23C1-4597-906747548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B38BC4-D82D-D4D1-5F85-78FF573A84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73652F-55CD-C070-46C5-B3E0B155FF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5675" y="6400803"/>
            <a:ext cx="3108325" cy="2487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5BE2B3-E428-38FC-0C6C-B04B319B9E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7200" y="6400803"/>
            <a:ext cx="498475" cy="2487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111125" indent="-111125" algn="l">
              <a:defRPr sz="1000">
                <a:solidFill>
                  <a:schemeClr val="accent2"/>
                </a:solidFill>
              </a:defRPr>
            </a:lvl1pPr>
          </a:lstStyle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270E69-C258-5B73-5F5B-B21AD98D3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55275" y="6188717"/>
            <a:ext cx="1279525" cy="424171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56D5D38E-B3B1-EA89-7C67-7F76E8864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820206"/>
            <a:ext cx="12192000" cy="0"/>
            <a:chOff x="0" y="6820206"/>
            <a:chExt cx="12192000" cy="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C7BE5A5-C140-1D17-BA51-27A85F605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820206"/>
              <a:ext cx="9969500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CD4EF8D-3464-3DDC-4A1E-52E6E8DBC3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969500" y="6820206"/>
              <a:ext cx="2222500" cy="0"/>
            </a:xfrm>
            <a:prstGeom prst="line">
              <a:avLst/>
            </a:prstGeom>
            <a:ln w="635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02397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  <p:sldLayoutId id="2147483752" r:id="rId26"/>
    <p:sldLayoutId id="2147483753" r:id="rId27"/>
    <p:sldLayoutId id="2147483754" r:id="rId28"/>
    <p:sldLayoutId id="2147483755" r:id="rId29"/>
    <p:sldLayoutId id="2147483756" r:id="rId30"/>
    <p:sldLayoutId id="2147483757" r:id="rId31"/>
    <p:sldLayoutId id="2147483758" r:id="rId32"/>
    <p:sldLayoutId id="2147483759" r:id="rId33"/>
    <p:sldLayoutId id="2147483760" r:id="rId34"/>
    <p:sldLayoutId id="2147483761" r:id="rId35"/>
    <p:sldLayoutId id="2147483762" r:id="rId36"/>
    <p:sldLayoutId id="2147483763" r:id="rId37"/>
    <p:sldLayoutId id="2147483764" r:id="rId38"/>
    <p:sldLayoutId id="2147483765" r:id="rId39"/>
    <p:sldLayoutId id="2147483766" r:id="rId40"/>
    <p:sldLayoutId id="2147483767" r:id="rId41"/>
    <p:sldLayoutId id="2147483768" r:id="rId42"/>
    <p:sldLayoutId id="2147483769" r:id="rId43"/>
    <p:sldLayoutId id="2147483770" r:id="rId4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Clario" panose="020B0503030300000000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Clario" panose="020B0503030300000000" pitchFamily="34" charset="0"/>
        <a:buChar char="‐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Clario" panose="020B0503030300000000" pitchFamily="34" charset="0"/>
        <a:buChar char="‐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D64000"/>
          </p15:clr>
        </p15:guide>
        <p15:guide id="2" pos="7680" userDrawn="1">
          <p15:clr>
            <a:srgbClr val="D64000"/>
          </p15:clr>
        </p15:guide>
        <p15:guide id="3" pos="288" userDrawn="1">
          <p15:clr>
            <a:srgbClr val="D64000"/>
          </p15:clr>
        </p15:guide>
        <p15:guide id="4" pos="949" userDrawn="1">
          <p15:clr>
            <a:srgbClr val="D64000"/>
          </p15:clr>
        </p15:guide>
        <p15:guide id="5" pos="1093" userDrawn="1">
          <p15:clr>
            <a:srgbClr val="D64000"/>
          </p15:clr>
        </p15:guide>
        <p15:guide id="6" pos="1754" userDrawn="1">
          <p15:clr>
            <a:srgbClr val="D64000"/>
          </p15:clr>
        </p15:guide>
        <p15:guide id="7" pos="1898" userDrawn="1">
          <p15:clr>
            <a:srgbClr val="D64000"/>
          </p15:clr>
        </p15:guide>
        <p15:guide id="8" pos="2560" userDrawn="1">
          <p15:clr>
            <a:srgbClr val="D64000"/>
          </p15:clr>
        </p15:guide>
        <p15:guide id="9" pos="2712" userDrawn="1">
          <p15:clr>
            <a:srgbClr val="D64000"/>
          </p15:clr>
        </p15:guide>
        <p15:guide id="10" pos="3365" userDrawn="1">
          <p15:clr>
            <a:srgbClr val="D64000"/>
          </p15:clr>
        </p15:guide>
        <p15:guide id="11" pos="3509" userDrawn="1">
          <p15:clr>
            <a:srgbClr val="D64000"/>
          </p15:clr>
        </p15:guide>
        <p15:guide id="12" pos="4170" userDrawn="1">
          <p15:clr>
            <a:srgbClr val="D64000"/>
          </p15:clr>
        </p15:guide>
        <p15:guide id="13" pos="4314" userDrawn="1">
          <p15:clr>
            <a:srgbClr val="D64000"/>
          </p15:clr>
        </p15:guide>
        <p15:guide id="14" pos="4976" userDrawn="1">
          <p15:clr>
            <a:srgbClr val="D64000"/>
          </p15:clr>
        </p15:guide>
        <p15:guide id="15" pos="5120" userDrawn="1">
          <p15:clr>
            <a:srgbClr val="D64000"/>
          </p15:clr>
        </p15:guide>
        <p15:guide id="16" pos="5781" userDrawn="1">
          <p15:clr>
            <a:srgbClr val="D64000"/>
          </p15:clr>
        </p15:guide>
        <p15:guide id="17" pos="5925" userDrawn="1">
          <p15:clr>
            <a:srgbClr val="D64000"/>
          </p15:clr>
        </p15:guide>
        <p15:guide id="18" pos="6586" userDrawn="1">
          <p15:clr>
            <a:srgbClr val="D64000"/>
          </p15:clr>
        </p15:guide>
        <p15:guide id="19" pos="6730" userDrawn="1">
          <p15:clr>
            <a:srgbClr val="D64000"/>
          </p15:clr>
        </p15:guide>
        <p15:guide id="20" pos="7392" userDrawn="1">
          <p15:clr>
            <a:srgbClr val="D64000"/>
          </p15:clr>
        </p15:guide>
        <p15:guide id="21" orient="horz" userDrawn="1">
          <p15:clr>
            <a:srgbClr val="D64000"/>
          </p15:clr>
        </p15:guide>
        <p15:guide id="22" orient="horz" pos="4320" userDrawn="1">
          <p15:clr>
            <a:srgbClr val="D64000"/>
          </p15:clr>
        </p15:guide>
        <p15:guide id="23" orient="horz" pos="288" userDrawn="1">
          <p15:clr>
            <a:srgbClr val="D64000"/>
          </p15:clr>
        </p15:guide>
        <p15:guide id="24" orient="horz" pos="792" userDrawn="1">
          <p15:clr>
            <a:srgbClr val="D64000"/>
          </p15:clr>
        </p15:guide>
        <p15:guide id="25" orient="horz" pos="936" userDrawn="1">
          <p15:clr>
            <a:srgbClr val="D64000"/>
          </p15:clr>
        </p15:guide>
        <p15:guide id="26" orient="horz" pos="1440" userDrawn="1">
          <p15:clr>
            <a:srgbClr val="D64000"/>
          </p15:clr>
        </p15:guide>
        <p15:guide id="27" orient="horz" pos="1584" userDrawn="1">
          <p15:clr>
            <a:srgbClr val="D64000"/>
          </p15:clr>
        </p15:guide>
        <p15:guide id="28" orient="horz" pos="2088" userDrawn="1">
          <p15:clr>
            <a:srgbClr val="D64000"/>
          </p15:clr>
        </p15:guide>
        <p15:guide id="29" orient="horz" pos="2232" userDrawn="1">
          <p15:clr>
            <a:srgbClr val="D64000"/>
          </p15:clr>
        </p15:guide>
        <p15:guide id="30" orient="horz" pos="2736" userDrawn="1">
          <p15:clr>
            <a:srgbClr val="D64000"/>
          </p15:clr>
        </p15:guide>
        <p15:guide id="31" orient="horz" pos="2880" userDrawn="1">
          <p15:clr>
            <a:srgbClr val="D64000"/>
          </p15:clr>
        </p15:guide>
        <p15:guide id="32" orient="horz" pos="3384" userDrawn="1">
          <p15:clr>
            <a:srgbClr val="D64000"/>
          </p15:clr>
        </p15:guide>
        <p15:guide id="33" orient="horz" pos="3528" userDrawn="1">
          <p15:clr>
            <a:srgbClr val="D64000"/>
          </p15:clr>
        </p15:guide>
        <p15:guide id="34" orient="horz" pos="4032" userDrawn="1">
          <p15:clr>
            <a:srgbClr val="D6400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346C976C-3893-DCBD-5C86-B64A00A96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8367" y="2087824"/>
            <a:ext cx="8862654" cy="1885950"/>
          </a:xfrm>
        </p:spPr>
        <p:txBody>
          <a:bodyPr>
            <a:noAutofit/>
          </a:bodyPr>
          <a:lstStyle/>
          <a:p>
            <a:r>
              <a:rPr lang="pt-BR" sz="11500" dirty="0"/>
              <a:t>DMED</a:t>
            </a:r>
            <a:endParaRPr lang="pt-BR" sz="6000" dirty="0"/>
          </a:p>
        </p:txBody>
      </p:sp>
      <p:sp>
        <p:nvSpPr>
          <p:cNvPr id="4" name="Espaço Reservado para Texto 4">
            <a:extLst>
              <a:ext uri="{FF2B5EF4-FFF2-40B4-BE49-F238E27FC236}">
                <a16:creationId xmlns:a16="http://schemas.microsoft.com/office/drawing/2014/main" id="{85A8C89F-4389-7879-D616-6CEA57AEFB10}"/>
              </a:ext>
            </a:extLst>
          </p:cNvPr>
          <p:cNvSpPr txBox="1">
            <a:spLocks/>
          </p:cNvSpPr>
          <p:nvPr/>
        </p:nvSpPr>
        <p:spPr>
          <a:xfrm>
            <a:off x="1505279" y="4518645"/>
            <a:ext cx="5885496" cy="7858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Clario" panose="020B0503030300000000" pitchFamily="34" charset="0"/>
              <a:buNone/>
              <a:defRPr sz="1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‐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‐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50000"/>
              </a:lnSpc>
            </a:pPr>
            <a:r>
              <a:rPr lang="pt-BR" sz="1600" dirty="0"/>
              <a:t>Ministrante: Sara Fernandes</a:t>
            </a:r>
          </a:p>
          <a:p>
            <a:pPr>
              <a:lnSpc>
                <a:spcPct val="60000"/>
              </a:lnSpc>
            </a:pPr>
            <a:r>
              <a:rPr lang="pt-BR" sz="1600" dirty="0"/>
              <a:t>Horário: 14h, no horário de Brasília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997C8B6-CBDF-CF57-6F40-6EE0F96080E0}"/>
              </a:ext>
            </a:extLst>
          </p:cNvPr>
          <p:cNvSpPr txBox="1"/>
          <p:nvPr/>
        </p:nvSpPr>
        <p:spPr>
          <a:xfrm>
            <a:off x="1505279" y="3648939"/>
            <a:ext cx="77091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rgbClr val="E1F4CD"/>
                </a:solidFill>
              </a:rPr>
              <a:t>Declaração de Serviços Médicos e de Saúde</a:t>
            </a:r>
          </a:p>
        </p:txBody>
      </p:sp>
    </p:spTree>
    <p:extLst>
      <p:ext uri="{BB962C8B-B14F-4D97-AF65-F5344CB8AC3E}">
        <p14:creationId xmlns:p14="http://schemas.microsoft.com/office/powerpoint/2010/main" val="3707238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42EF7F-E953-2C3D-415A-7F257F665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1" y="694855"/>
            <a:ext cx="11277600" cy="480131"/>
          </a:xfrm>
        </p:spPr>
        <p:txBody>
          <a:bodyPr/>
          <a:lstStyle/>
          <a:p>
            <a:r>
              <a:rPr lang="en-US" dirty="0"/>
              <a:t>O que </a:t>
            </a:r>
            <a:r>
              <a:rPr lang="en-US" dirty="0" err="1"/>
              <a:t>você</a:t>
            </a:r>
            <a:r>
              <a:rPr lang="en-US" dirty="0"/>
              <a:t> </a:t>
            </a:r>
            <a:r>
              <a:rPr lang="en-US" dirty="0" err="1"/>
              <a:t>irá</a:t>
            </a:r>
            <a:r>
              <a:rPr lang="en-US" dirty="0"/>
              <a:t> </a:t>
            </a:r>
            <a:r>
              <a:rPr lang="en-US" dirty="0" err="1"/>
              <a:t>apreender</a:t>
            </a:r>
            <a:r>
              <a:rPr lang="en-US" dirty="0"/>
              <a:t>?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A9FCAEF-D29C-3BB1-7791-AC042B89D92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90551" y="1531860"/>
            <a:ext cx="11277600" cy="4512068"/>
          </a:xfrm>
        </p:spPr>
        <p:txBody>
          <a:bodyPr>
            <a:normAutofit lnSpcReduction="10000"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/>
              <a:t>O que é a DMED;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/>
              <a:t>Instrução Normativa e Prazo;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/>
              <a:t>O que deve ser informado;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/>
              <a:t>Envio sem movimento;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/>
              <a:t>Configurações, lançamentos no sistema;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/>
              <a:t>Geração e Validação;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/>
              <a:t>Principais erros e soluções;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/>
              <a:t>Tira dúvidas.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B18F66B-BD58-9F35-6D35-D5D2B24ABB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r>
              <a:rPr lang="en-US" dirty="0"/>
              <a:t> </a:t>
            </a: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508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C0C5E-3953-62BB-4ABC-19D61ACA1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4D1E4F-9EF1-8ADE-E4C5-10877DD9C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687955"/>
            <a:ext cx="11277600" cy="646331"/>
          </a:xfrm>
        </p:spPr>
        <p:txBody>
          <a:bodyPr/>
          <a:lstStyle/>
          <a:p>
            <a:r>
              <a:rPr lang="en-US" sz="4000" dirty="0"/>
              <a:t>DMED – O que é?</a:t>
            </a:r>
            <a:endParaRPr lang="pt-BR" sz="4000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83307E2-9859-0632-0BA7-4047506B59F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34112" y="6332437"/>
            <a:ext cx="498475" cy="248709"/>
          </a:xfrm>
        </p:spPr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r>
              <a:rPr lang="en-US" dirty="0"/>
              <a:t> </a:t>
            </a: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3</a:t>
            </a:fld>
            <a:endParaRPr lang="en-US" dirty="0"/>
          </a:p>
        </p:txBody>
      </p:sp>
      <p:sp>
        <p:nvSpPr>
          <p:cNvPr id="11" name="Espaço Reservado para Texto 5">
            <a:extLst>
              <a:ext uri="{FF2B5EF4-FFF2-40B4-BE49-F238E27FC236}">
                <a16:creationId xmlns:a16="http://schemas.microsoft.com/office/drawing/2014/main" id="{549F0603-A995-9F8B-7F28-9FC51C156FA5}"/>
              </a:ext>
            </a:extLst>
          </p:cNvPr>
          <p:cNvSpPr txBox="1">
            <a:spLocks/>
          </p:cNvSpPr>
          <p:nvPr/>
        </p:nvSpPr>
        <p:spPr>
          <a:xfrm>
            <a:off x="783349" y="3370913"/>
            <a:ext cx="3337560" cy="1431798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Clario" panose="020B0503030300000000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‐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‐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 sz="1200" dirty="0">
              <a:solidFill>
                <a:srgbClr val="D64000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0A7E259-3247-7D0A-988B-918064BF778D}"/>
              </a:ext>
            </a:extLst>
          </p:cNvPr>
          <p:cNvSpPr txBox="1"/>
          <p:nvPr/>
        </p:nvSpPr>
        <p:spPr>
          <a:xfrm>
            <a:off x="457201" y="1841187"/>
            <a:ext cx="975502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2400" dirty="0"/>
              <a:t>Declaração de Serviços Médicos e de Saúde – DMED;</a:t>
            </a:r>
          </a:p>
          <a:p>
            <a:pPr marL="457200" indent="-457200">
              <a:buClr>
                <a:srgbClr val="D64000"/>
              </a:buClr>
              <a:buFont typeface="Wingdings" panose="05000000000000000000" pitchFamily="2" charset="2"/>
              <a:buChar char="§"/>
            </a:pPr>
            <a:endParaRPr lang="pt-BR" sz="2400" dirty="0"/>
          </a:p>
          <a:p>
            <a:pPr marL="457200" indent="-457200"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2400" dirty="0"/>
              <a:t>Declaração </a:t>
            </a:r>
            <a:r>
              <a:rPr lang="pt-BR" sz="2400" dirty="0">
                <a:solidFill>
                  <a:srgbClr val="D64000"/>
                </a:solidFill>
              </a:rPr>
              <a:t>Anual: </a:t>
            </a:r>
            <a:r>
              <a:rPr lang="pt-BR" sz="2400" dirty="0"/>
              <a:t>Será enviado em 2025 os pagamentos/movimentações referente a 2024;</a:t>
            </a:r>
          </a:p>
          <a:p>
            <a:pPr marL="457200" indent="-457200">
              <a:buClr>
                <a:srgbClr val="D64000"/>
              </a:buClr>
              <a:buFont typeface="Wingdings" panose="05000000000000000000" pitchFamily="2" charset="2"/>
              <a:buChar char="§"/>
            </a:pPr>
            <a:endParaRPr lang="pt-BR" sz="2400" dirty="0"/>
          </a:p>
          <a:p>
            <a:pPr marL="457200" indent="-457200"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2400" dirty="0"/>
              <a:t>Deve ser entregue os pagamentos recebidos pela prestação de serviços de saúde a </a:t>
            </a:r>
            <a:r>
              <a:rPr lang="pt-BR" sz="2400" dirty="0">
                <a:solidFill>
                  <a:srgbClr val="D64000"/>
                </a:solidFill>
              </a:rPr>
              <a:t>PF</a:t>
            </a:r>
            <a:r>
              <a:rPr lang="pt-BR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47664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150DF-446A-D2EE-F299-7CB21DB10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36120C-5429-91B9-9045-276D68109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715655"/>
            <a:ext cx="11277600" cy="590931"/>
          </a:xfrm>
        </p:spPr>
        <p:txBody>
          <a:bodyPr/>
          <a:lstStyle/>
          <a:p>
            <a:r>
              <a:rPr lang="en-US" sz="3600" dirty="0" err="1"/>
              <a:t>Instrução</a:t>
            </a:r>
            <a:r>
              <a:rPr lang="en-US" sz="3600" dirty="0"/>
              <a:t> </a:t>
            </a:r>
            <a:r>
              <a:rPr lang="en-US" sz="3600" dirty="0" err="1"/>
              <a:t>Normativa</a:t>
            </a:r>
            <a:r>
              <a:rPr lang="en-US" sz="3600" dirty="0"/>
              <a:t> e </a:t>
            </a:r>
            <a:r>
              <a:rPr lang="en-US" sz="3600" dirty="0" err="1"/>
              <a:t>Prazo</a:t>
            </a:r>
            <a:endParaRPr lang="pt-BR" sz="3600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2A2B122-6FBF-85CF-D86E-1434B47DF8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34112" y="6332437"/>
            <a:ext cx="498475" cy="248709"/>
          </a:xfrm>
        </p:spPr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r>
              <a:rPr lang="en-US" dirty="0"/>
              <a:t> </a:t>
            </a: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4</a:t>
            </a:fld>
            <a:endParaRPr lang="en-US" dirty="0"/>
          </a:p>
        </p:txBody>
      </p:sp>
      <p:sp>
        <p:nvSpPr>
          <p:cNvPr id="11" name="Espaço Reservado para Texto 5">
            <a:extLst>
              <a:ext uri="{FF2B5EF4-FFF2-40B4-BE49-F238E27FC236}">
                <a16:creationId xmlns:a16="http://schemas.microsoft.com/office/drawing/2014/main" id="{EA0A5166-4E15-113D-01FB-B91A6C411A85}"/>
              </a:ext>
            </a:extLst>
          </p:cNvPr>
          <p:cNvSpPr txBox="1">
            <a:spLocks/>
          </p:cNvSpPr>
          <p:nvPr/>
        </p:nvSpPr>
        <p:spPr>
          <a:xfrm>
            <a:off x="783349" y="3370913"/>
            <a:ext cx="3337560" cy="1431798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Clario" panose="020B0503030300000000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‐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‐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 sz="1200" dirty="0">
              <a:solidFill>
                <a:srgbClr val="D64000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20D9122-6109-D279-092C-A66D5A43D18C}"/>
              </a:ext>
            </a:extLst>
          </p:cNvPr>
          <p:cNvSpPr txBox="1"/>
          <p:nvPr/>
        </p:nvSpPr>
        <p:spPr>
          <a:xfrm>
            <a:off x="457201" y="1841187"/>
            <a:ext cx="97550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2400" dirty="0"/>
              <a:t>IN RFB nº 2074, de 23 de Março de 2022;</a:t>
            </a:r>
          </a:p>
          <a:p>
            <a:pPr marL="457200" indent="-457200">
              <a:buClr>
                <a:srgbClr val="D64000"/>
              </a:buClr>
              <a:buFont typeface="Wingdings" panose="05000000000000000000" pitchFamily="2" charset="2"/>
              <a:buChar char="§"/>
            </a:pPr>
            <a:endParaRPr lang="pt-BR" sz="2400" dirty="0"/>
          </a:p>
          <a:p>
            <a:pPr marL="457200" indent="-457200"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2400" dirty="0"/>
              <a:t>Deve ser enviado </a:t>
            </a:r>
            <a:r>
              <a:rPr lang="pt-BR" sz="2400" dirty="0">
                <a:solidFill>
                  <a:srgbClr val="D64000"/>
                </a:solidFill>
              </a:rPr>
              <a:t>somente</a:t>
            </a:r>
            <a:r>
              <a:rPr lang="pt-BR" sz="2400" dirty="0"/>
              <a:t> os serviços prestados a </a:t>
            </a:r>
            <a:r>
              <a:rPr lang="pt-BR" sz="2400" dirty="0">
                <a:solidFill>
                  <a:srgbClr val="D64000"/>
                </a:solidFill>
              </a:rPr>
              <a:t>PF</a:t>
            </a:r>
            <a:r>
              <a:rPr lang="pt-BR" sz="2400" dirty="0"/>
              <a:t>;</a:t>
            </a:r>
          </a:p>
          <a:p>
            <a:pPr marL="457200" indent="-457200">
              <a:buClr>
                <a:srgbClr val="D64000"/>
              </a:buClr>
              <a:buFont typeface="Wingdings" panose="05000000000000000000" pitchFamily="2" charset="2"/>
              <a:buChar char="§"/>
            </a:pPr>
            <a:endParaRPr lang="pt-BR" sz="2400" dirty="0"/>
          </a:p>
          <a:p>
            <a:pPr marL="457200" indent="-457200"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2400" dirty="0"/>
              <a:t>Último dia útil do mês de Fevereiro: </a:t>
            </a:r>
            <a:r>
              <a:rPr lang="pt-BR" sz="2400" dirty="0">
                <a:solidFill>
                  <a:srgbClr val="D64000"/>
                </a:solidFill>
              </a:rPr>
              <a:t>28/02/2025</a:t>
            </a:r>
            <a:r>
              <a:rPr lang="pt-BR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8422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7B0D8-A3CA-B71E-C437-F811254F0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0C3E55-98B7-B30B-1241-044500DBA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577155"/>
            <a:ext cx="11277600" cy="867930"/>
          </a:xfrm>
        </p:spPr>
        <p:txBody>
          <a:bodyPr/>
          <a:lstStyle/>
          <a:p>
            <a:r>
              <a:rPr lang="en-US" sz="3600" dirty="0"/>
              <a:t>O que </a:t>
            </a:r>
            <a:r>
              <a:rPr lang="en-US" sz="3600" dirty="0" err="1"/>
              <a:t>deve</a:t>
            </a:r>
            <a:r>
              <a:rPr lang="en-US" sz="3600" dirty="0"/>
              <a:t> ser </a:t>
            </a:r>
            <a:r>
              <a:rPr lang="en-US" sz="3600" dirty="0" err="1"/>
              <a:t>informado</a:t>
            </a:r>
            <a:r>
              <a:rPr lang="en-US" sz="3600" dirty="0"/>
              <a:t>?</a:t>
            </a:r>
            <a:br>
              <a:rPr lang="en-US" sz="3600" dirty="0"/>
            </a:br>
            <a:r>
              <a:rPr lang="en-US" sz="2000" dirty="0">
                <a:solidFill>
                  <a:srgbClr val="D64000"/>
                </a:solidFill>
              </a:rPr>
              <a:t>PJ </a:t>
            </a:r>
            <a:r>
              <a:rPr lang="en-US" sz="2000" dirty="0" err="1">
                <a:solidFill>
                  <a:srgbClr val="D64000"/>
                </a:solidFill>
              </a:rPr>
              <a:t>Prestadora</a:t>
            </a:r>
            <a:r>
              <a:rPr lang="en-US" sz="2000" dirty="0">
                <a:solidFill>
                  <a:srgbClr val="D64000"/>
                </a:solidFill>
              </a:rPr>
              <a:t> de </a:t>
            </a:r>
            <a:r>
              <a:rPr lang="en-US" sz="2000" dirty="0" err="1">
                <a:solidFill>
                  <a:srgbClr val="D64000"/>
                </a:solidFill>
              </a:rPr>
              <a:t>Serviço</a:t>
            </a:r>
            <a:endParaRPr lang="pt-BR" sz="3600" dirty="0">
              <a:solidFill>
                <a:srgbClr val="D64000"/>
              </a:solidFill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FB939C7-C6CE-2653-FC1B-1B65182E9FD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34112" y="6332437"/>
            <a:ext cx="498475" cy="248709"/>
          </a:xfrm>
        </p:spPr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r>
              <a:rPr lang="en-US" dirty="0"/>
              <a:t> </a:t>
            </a: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5</a:t>
            </a:fld>
            <a:endParaRPr lang="en-US" dirty="0"/>
          </a:p>
        </p:txBody>
      </p:sp>
      <p:sp>
        <p:nvSpPr>
          <p:cNvPr id="11" name="Espaço Reservado para Texto 5">
            <a:extLst>
              <a:ext uri="{FF2B5EF4-FFF2-40B4-BE49-F238E27FC236}">
                <a16:creationId xmlns:a16="http://schemas.microsoft.com/office/drawing/2014/main" id="{24C1A0EE-CA60-4AC7-B4CA-D66EF0E1BFFB}"/>
              </a:ext>
            </a:extLst>
          </p:cNvPr>
          <p:cNvSpPr txBox="1">
            <a:spLocks/>
          </p:cNvSpPr>
          <p:nvPr/>
        </p:nvSpPr>
        <p:spPr>
          <a:xfrm>
            <a:off x="783349" y="3370913"/>
            <a:ext cx="3337560" cy="1431798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Clario" panose="020B0503030300000000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‐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‐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 sz="1200" dirty="0">
              <a:solidFill>
                <a:srgbClr val="D64000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C003163-8E7F-73DF-911A-4F28DFA5B68B}"/>
              </a:ext>
            </a:extLst>
          </p:cNvPr>
          <p:cNvSpPr txBox="1"/>
          <p:nvPr/>
        </p:nvSpPr>
        <p:spPr>
          <a:xfrm>
            <a:off x="457201" y="1958232"/>
            <a:ext cx="9755022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2400" dirty="0"/>
              <a:t>CPF e </a:t>
            </a:r>
            <a:r>
              <a:rPr lang="pt-BR" sz="2400" dirty="0">
                <a:solidFill>
                  <a:srgbClr val="D64000"/>
                </a:solidFill>
              </a:rPr>
              <a:t>Nome do Responsável </a:t>
            </a:r>
            <a:r>
              <a:rPr lang="pt-BR" sz="2400" dirty="0"/>
              <a:t>pelo pagamento do serviço de saúde; </a:t>
            </a:r>
          </a:p>
          <a:p>
            <a:pPr marL="457200" indent="-457200">
              <a:buClr>
                <a:srgbClr val="D64000"/>
              </a:buClr>
              <a:buFont typeface="Wingdings" panose="05000000000000000000" pitchFamily="2" charset="2"/>
              <a:buChar char="§"/>
            </a:pPr>
            <a:endParaRPr lang="pt-BR" sz="2400" dirty="0"/>
          </a:p>
          <a:p>
            <a:pPr marL="457200" indent="-457200"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2400" dirty="0"/>
              <a:t>CPF e </a:t>
            </a:r>
            <a:r>
              <a:rPr lang="pt-BR" sz="2400" dirty="0">
                <a:solidFill>
                  <a:srgbClr val="D64000"/>
                </a:solidFill>
              </a:rPr>
              <a:t>Nome do Beneficiário</a:t>
            </a:r>
            <a:r>
              <a:rPr lang="pt-BR" sz="2400" dirty="0"/>
              <a:t> do serviço de saúde;</a:t>
            </a:r>
          </a:p>
          <a:p>
            <a:pPr marL="457200" indent="-457200">
              <a:buClr>
                <a:srgbClr val="D64000"/>
              </a:buClr>
              <a:buFont typeface="Wingdings" panose="05000000000000000000" pitchFamily="2" charset="2"/>
              <a:buChar char="§"/>
            </a:pPr>
            <a:endParaRPr lang="pt-BR" sz="2400" dirty="0"/>
          </a:p>
          <a:p>
            <a:pPr>
              <a:buClr>
                <a:srgbClr val="D64000"/>
              </a:buClr>
            </a:pPr>
            <a:r>
              <a:rPr lang="pt-BR" dirty="0"/>
              <a:t>       *</a:t>
            </a:r>
            <a:r>
              <a:rPr lang="pt-BR" b="1" dirty="0"/>
              <a:t>Exemplo: </a:t>
            </a:r>
            <a:r>
              <a:rPr lang="pt-BR" dirty="0"/>
              <a:t>Pai que paga o serviço de saúde para o filho (beneficiário).</a:t>
            </a:r>
          </a:p>
          <a:p>
            <a:pPr marL="457200" indent="-457200">
              <a:buClr>
                <a:srgbClr val="D64000"/>
              </a:buClr>
              <a:buFont typeface="Wingdings" panose="05000000000000000000" pitchFamily="2" charset="2"/>
              <a:buChar char="§"/>
            </a:pPr>
            <a:endParaRPr lang="pt-BR" sz="2800" dirty="0"/>
          </a:p>
          <a:p>
            <a:pPr marL="457200" indent="-457200"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2400" dirty="0"/>
              <a:t>Valor do serviço de saúde.</a:t>
            </a:r>
          </a:p>
          <a:p>
            <a:pPr>
              <a:buClr>
                <a:srgbClr val="D64000"/>
              </a:buClr>
            </a:pP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732766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24C1C-7EB0-13BD-D667-16DBD10AC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21122C-F3B8-854C-663B-1BE24B027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577155"/>
            <a:ext cx="11277600" cy="867930"/>
          </a:xfrm>
        </p:spPr>
        <p:txBody>
          <a:bodyPr/>
          <a:lstStyle/>
          <a:p>
            <a:r>
              <a:rPr lang="en-US" sz="3600" dirty="0"/>
              <a:t>O que </a:t>
            </a:r>
            <a:r>
              <a:rPr lang="en-US" sz="3600" dirty="0" err="1"/>
              <a:t>deve</a:t>
            </a:r>
            <a:r>
              <a:rPr lang="en-US" sz="3600" dirty="0"/>
              <a:t> ser </a:t>
            </a:r>
            <a:r>
              <a:rPr lang="en-US" sz="3600" dirty="0" err="1"/>
              <a:t>informado</a:t>
            </a:r>
            <a:r>
              <a:rPr lang="en-US" sz="3600" dirty="0"/>
              <a:t>?</a:t>
            </a:r>
            <a:br>
              <a:rPr lang="en-US" sz="3600" dirty="0"/>
            </a:br>
            <a:r>
              <a:rPr lang="en-US" sz="2000" dirty="0" err="1">
                <a:solidFill>
                  <a:srgbClr val="D64000"/>
                </a:solidFill>
              </a:rPr>
              <a:t>Operadoras</a:t>
            </a:r>
            <a:r>
              <a:rPr lang="en-US" sz="2000" dirty="0">
                <a:solidFill>
                  <a:srgbClr val="D64000"/>
                </a:solidFill>
              </a:rPr>
              <a:t> de Plano e </a:t>
            </a:r>
            <a:r>
              <a:rPr lang="en-US" sz="2000" dirty="0" err="1">
                <a:solidFill>
                  <a:srgbClr val="D64000"/>
                </a:solidFill>
              </a:rPr>
              <a:t>Demais</a:t>
            </a:r>
            <a:r>
              <a:rPr lang="en-US" sz="2000" dirty="0">
                <a:solidFill>
                  <a:srgbClr val="D64000"/>
                </a:solidFill>
              </a:rPr>
              <a:t> </a:t>
            </a:r>
            <a:r>
              <a:rPr lang="en-US" sz="2000" dirty="0" err="1">
                <a:solidFill>
                  <a:srgbClr val="D64000"/>
                </a:solidFill>
              </a:rPr>
              <a:t>Entidades</a:t>
            </a:r>
            <a:endParaRPr lang="pt-BR" sz="3600" dirty="0">
              <a:solidFill>
                <a:srgbClr val="D64000"/>
              </a:solidFill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601CF43-1FE9-9F7D-DE9B-E078FE55FFF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34112" y="6332437"/>
            <a:ext cx="498475" cy="248709"/>
          </a:xfrm>
        </p:spPr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r>
              <a:rPr lang="en-US" dirty="0"/>
              <a:t> </a:t>
            </a: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6</a:t>
            </a:fld>
            <a:endParaRPr lang="en-US" dirty="0"/>
          </a:p>
        </p:txBody>
      </p:sp>
      <p:sp>
        <p:nvSpPr>
          <p:cNvPr id="11" name="Espaço Reservado para Texto 5">
            <a:extLst>
              <a:ext uri="{FF2B5EF4-FFF2-40B4-BE49-F238E27FC236}">
                <a16:creationId xmlns:a16="http://schemas.microsoft.com/office/drawing/2014/main" id="{F6FCC742-77DD-CF0D-B06D-F1A4DA1B4EE6}"/>
              </a:ext>
            </a:extLst>
          </p:cNvPr>
          <p:cNvSpPr txBox="1">
            <a:spLocks/>
          </p:cNvSpPr>
          <p:nvPr/>
        </p:nvSpPr>
        <p:spPr>
          <a:xfrm>
            <a:off x="783349" y="3370913"/>
            <a:ext cx="3337560" cy="1431798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Clario" panose="020B0503030300000000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‐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‐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 sz="1200" dirty="0">
              <a:solidFill>
                <a:srgbClr val="D64000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BD4459E-7666-755F-8789-5BD10C6FA5C7}"/>
              </a:ext>
            </a:extLst>
          </p:cNvPr>
          <p:cNvSpPr txBox="1"/>
          <p:nvPr/>
        </p:nvSpPr>
        <p:spPr>
          <a:xfrm>
            <a:off x="457201" y="1958232"/>
            <a:ext cx="9755022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2400" dirty="0"/>
              <a:t>CPF e Nome do </a:t>
            </a:r>
            <a:r>
              <a:rPr lang="pt-BR" sz="2400" dirty="0">
                <a:solidFill>
                  <a:srgbClr val="D64000"/>
                </a:solidFill>
              </a:rPr>
              <a:t>Titular</a:t>
            </a:r>
            <a:r>
              <a:rPr lang="pt-BR" sz="2400" dirty="0"/>
              <a:t> do plano de saúde ou programa de assistência de saúde;</a:t>
            </a:r>
          </a:p>
          <a:p>
            <a:pPr marL="457200" indent="-457200">
              <a:buClr>
                <a:srgbClr val="D64000"/>
              </a:buClr>
              <a:buFont typeface="Wingdings" panose="05000000000000000000" pitchFamily="2" charset="2"/>
              <a:buChar char="§"/>
            </a:pPr>
            <a:endParaRPr lang="pt-BR" sz="2400" dirty="0"/>
          </a:p>
          <a:p>
            <a:pPr marL="457200" indent="-457200"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2400" dirty="0"/>
              <a:t>CPF e Nome dos </a:t>
            </a:r>
            <a:r>
              <a:rPr lang="pt-BR" sz="2400" dirty="0">
                <a:solidFill>
                  <a:srgbClr val="D64000"/>
                </a:solidFill>
              </a:rPr>
              <a:t>Dependentes</a:t>
            </a:r>
            <a:r>
              <a:rPr lang="pt-BR" sz="2400" dirty="0"/>
              <a:t> do plano de saúde ou programa de assistência de saúde; </a:t>
            </a:r>
          </a:p>
          <a:p>
            <a:pPr marL="457200" indent="-457200">
              <a:buClr>
                <a:srgbClr val="D64000"/>
              </a:buClr>
              <a:buFont typeface="Wingdings" panose="05000000000000000000" pitchFamily="2" charset="2"/>
              <a:buChar char="§"/>
            </a:pPr>
            <a:endParaRPr lang="pt-BR" sz="2400" dirty="0"/>
          </a:p>
          <a:p>
            <a:pPr marL="457200" indent="-457200"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2400" dirty="0"/>
              <a:t>Valores </a:t>
            </a:r>
            <a:r>
              <a:rPr lang="pt-BR" sz="2400" dirty="0">
                <a:solidFill>
                  <a:srgbClr val="D64000"/>
                </a:solidFill>
              </a:rPr>
              <a:t>recebidos das </a:t>
            </a:r>
            <a:r>
              <a:rPr lang="pt-BR" sz="2400" dirty="0" err="1">
                <a:solidFill>
                  <a:srgbClr val="D64000"/>
                </a:solidFill>
              </a:rPr>
              <a:t>PF’s</a:t>
            </a:r>
            <a:r>
              <a:rPr lang="pt-BR" sz="2400" dirty="0"/>
              <a:t>, individualizados por Titular e Dependente; </a:t>
            </a:r>
          </a:p>
          <a:p>
            <a:pPr marL="457200" indent="-457200">
              <a:buClr>
                <a:srgbClr val="D64000"/>
              </a:buClr>
              <a:buFont typeface="Wingdings" panose="05000000000000000000" pitchFamily="2" charset="2"/>
              <a:buChar char="§"/>
            </a:pPr>
            <a:endParaRPr lang="pt-BR" sz="2400" dirty="0"/>
          </a:p>
          <a:p>
            <a:pPr marL="457200" indent="-457200"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2400" dirty="0"/>
              <a:t>Valores reembolsados. </a:t>
            </a:r>
          </a:p>
          <a:p>
            <a:pPr marL="457200" indent="-457200">
              <a:buClr>
                <a:srgbClr val="D64000"/>
              </a:buClr>
              <a:buFont typeface="Wingdings" panose="05000000000000000000" pitchFamily="2" charset="2"/>
              <a:buChar char="§"/>
            </a:pPr>
            <a:endParaRPr lang="pt-BR" sz="2800" dirty="0"/>
          </a:p>
          <a:p>
            <a:pPr>
              <a:buClr>
                <a:srgbClr val="D64000"/>
              </a:buClr>
            </a:pP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431004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27A9C-02ED-FE6F-3241-93C13F3C8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1FB0F5-3A00-7016-97FA-812A4C001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743354"/>
            <a:ext cx="11277600" cy="535531"/>
          </a:xfrm>
        </p:spPr>
        <p:txBody>
          <a:bodyPr/>
          <a:lstStyle/>
          <a:p>
            <a:r>
              <a:rPr lang="en-US" sz="3200" dirty="0"/>
              <a:t>Devo </a:t>
            </a:r>
            <a:r>
              <a:rPr lang="en-US" sz="3200" dirty="0" err="1"/>
              <a:t>enviar</a:t>
            </a:r>
            <a:r>
              <a:rPr lang="en-US" sz="3200" dirty="0"/>
              <a:t> </a:t>
            </a:r>
            <a:r>
              <a:rPr lang="en-US" sz="3200" dirty="0" err="1"/>
              <a:t>mesmo</a:t>
            </a:r>
            <a:r>
              <a:rPr lang="en-US" sz="3200" dirty="0"/>
              <a:t> </a:t>
            </a:r>
            <a:r>
              <a:rPr lang="en-US" sz="3200" dirty="0" err="1"/>
              <a:t>sem</a:t>
            </a:r>
            <a:r>
              <a:rPr lang="en-US" sz="3200" dirty="0"/>
              <a:t> </a:t>
            </a:r>
            <a:r>
              <a:rPr lang="en-US" sz="3200" dirty="0" err="1"/>
              <a:t>movimento</a:t>
            </a:r>
            <a:r>
              <a:rPr lang="en-US" sz="3200" dirty="0"/>
              <a:t>?</a:t>
            </a:r>
            <a:endParaRPr lang="pt-BR" sz="3200" dirty="0">
              <a:solidFill>
                <a:srgbClr val="D64000"/>
              </a:solidFill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31A34A2-877C-A5BA-75CB-4D8498AB612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34112" y="6332437"/>
            <a:ext cx="498475" cy="248709"/>
          </a:xfrm>
        </p:spPr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r>
              <a:rPr lang="en-US" dirty="0"/>
              <a:t> </a:t>
            </a: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7</a:t>
            </a:fld>
            <a:endParaRPr lang="en-US" dirty="0"/>
          </a:p>
        </p:txBody>
      </p:sp>
      <p:sp>
        <p:nvSpPr>
          <p:cNvPr id="11" name="Espaço Reservado para Texto 5">
            <a:extLst>
              <a:ext uri="{FF2B5EF4-FFF2-40B4-BE49-F238E27FC236}">
                <a16:creationId xmlns:a16="http://schemas.microsoft.com/office/drawing/2014/main" id="{BC81D928-54CF-DB61-DA31-7591D85D06F3}"/>
              </a:ext>
            </a:extLst>
          </p:cNvPr>
          <p:cNvSpPr txBox="1">
            <a:spLocks/>
          </p:cNvSpPr>
          <p:nvPr/>
        </p:nvSpPr>
        <p:spPr>
          <a:xfrm>
            <a:off x="783349" y="3370913"/>
            <a:ext cx="3337560" cy="1431798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Clario" panose="020B0503030300000000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‐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‐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 sz="1200" dirty="0">
              <a:solidFill>
                <a:srgbClr val="D64000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D9E3A68-46B1-EB33-FDD7-63EFE91D7C16}"/>
              </a:ext>
            </a:extLst>
          </p:cNvPr>
          <p:cNvSpPr txBox="1"/>
          <p:nvPr/>
        </p:nvSpPr>
        <p:spPr>
          <a:xfrm>
            <a:off x="457201" y="1958232"/>
            <a:ext cx="9755022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2400" dirty="0"/>
              <a:t>Não, o próprio validador da DMED apresenta erro quando validado o arquivo em branco;</a:t>
            </a:r>
          </a:p>
          <a:p>
            <a:pPr marL="342900" indent="-342900" algn="just">
              <a:lnSpc>
                <a:spcPct val="150000"/>
              </a:lnSpc>
              <a:buClr>
                <a:srgbClr val="D64000"/>
              </a:buClr>
              <a:buFont typeface="Wingdings" panose="05000000000000000000" pitchFamily="2" charset="2"/>
              <a:buChar char="§"/>
            </a:pPr>
            <a:endParaRPr lang="pt-BR" sz="2400" dirty="0"/>
          </a:p>
          <a:p>
            <a:pPr marL="342900" indent="-342900" algn="just">
              <a:lnSpc>
                <a:spcPct val="150000"/>
              </a:lnSpc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2400" dirty="0"/>
              <a:t>Caso não tenha pagamentos de PF referente a serviço de saúde, a DMED não precisa ser enviada.</a:t>
            </a:r>
          </a:p>
          <a:p>
            <a:pPr marL="457200" indent="-457200">
              <a:buClr>
                <a:srgbClr val="D64000"/>
              </a:buClr>
              <a:buFont typeface="Wingdings" panose="05000000000000000000" pitchFamily="2" charset="2"/>
              <a:buChar char="§"/>
            </a:pPr>
            <a:endParaRPr lang="pt-BR" sz="2800" dirty="0"/>
          </a:p>
          <a:p>
            <a:pPr>
              <a:buClr>
                <a:srgbClr val="D64000"/>
              </a:buClr>
            </a:pP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155641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09245-9C80-43E8-85FB-2626F9B48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09763D-570F-8D71-FEB0-964510886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715654"/>
            <a:ext cx="11277600" cy="590931"/>
          </a:xfrm>
        </p:spPr>
        <p:txBody>
          <a:bodyPr/>
          <a:lstStyle/>
          <a:p>
            <a:r>
              <a:rPr lang="en-US" sz="3600" dirty="0" err="1"/>
              <a:t>Principais</a:t>
            </a:r>
            <a:r>
              <a:rPr lang="en-US" sz="3600" dirty="0"/>
              <a:t> </a:t>
            </a:r>
            <a:r>
              <a:rPr lang="en-US" sz="3600" dirty="0" err="1"/>
              <a:t>erros</a:t>
            </a:r>
            <a:r>
              <a:rPr lang="en-US" sz="3600" dirty="0"/>
              <a:t> </a:t>
            </a:r>
            <a:r>
              <a:rPr lang="en-US" sz="3600" dirty="0" err="1"/>
              <a:t>na</a:t>
            </a:r>
            <a:r>
              <a:rPr lang="en-US" sz="3600" dirty="0"/>
              <a:t> DMED</a:t>
            </a:r>
            <a:endParaRPr lang="pt-BR" sz="3600" dirty="0">
              <a:solidFill>
                <a:srgbClr val="D64000"/>
              </a:solidFill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9EDC980-9647-0FCA-8934-43448B1C192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34112" y="6332437"/>
            <a:ext cx="498475" cy="248709"/>
          </a:xfrm>
        </p:spPr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r>
              <a:rPr lang="en-US" dirty="0"/>
              <a:t> </a:t>
            </a: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8</a:t>
            </a:fld>
            <a:endParaRPr lang="en-US" dirty="0"/>
          </a:p>
        </p:txBody>
      </p:sp>
      <p:sp>
        <p:nvSpPr>
          <p:cNvPr id="11" name="Espaço Reservado para Texto 5">
            <a:extLst>
              <a:ext uri="{FF2B5EF4-FFF2-40B4-BE49-F238E27FC236}">
                <a16:creationId xmlns:a16="http://schemas.microsoft.com/office/drawing/2014/main" id="{C922C9D9-350C-13E1-4329-823106D4AC88}"/>
              </a:ext>
            </a:extLst>
          </p:cNvPr>
          <p:cNvSpPr txBox="1">
            <a:spLocks/>
          </p:cNvSpPr>
          <p:nvPr/>
        </p:nvSpPr>
        <p:spPr>
          <a:xfrm>
            <a:off x="783349" y="3370913"/>
            <a:ext cx="3337560" cy="1431798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Clario" panose="020B0503030300000000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‐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Char char="‐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 sz="1200" dirty="0">
              <a:solidFill>
                <a:srgbClr val="D64000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B2E2E5C-77DB-6698-F50B-6148E9FE01BA}"/>
              </a:ext>
            </a:extLst>
          </p:cNvPr>
          <p:cNvSpPr txBox="1"/>
          <p:nvPr/>
        </p:nvSpPr>
        <p:spPr>
          <a:xfrm>
            <a:off x="457201" y="1958232"/>
            <a:ext cx="9755022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2400" dirty="0"/>
              <a:t>Número de inscrição no CPF inválido; </a:t>
            </a:r>
          </a:p>
          <a:p>
            <a:pPr marL="457200" indent="-457200">
              <a:buClr>
                <a:srgbClr val="D64000"/>
              </a:buClr>
              <a:buFont typeface="Wingdings" panose="05000000000000000000" pitchFamily="2" charset="2"/>
              <a:buChar char="§"/>
            </a:pPr>
            <a:endParaRPr lang="pt-BR" sz="2400" dirty="0"/>
          </a:p>
          <a:p>
            <a:pPr marL="457200" indent="-457200"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2400" dirty="0"/>
              <a:t>CPF do responsável pelo preenchimento invalido; </a:t>
            </a:r>
          </a:p>
          <a:p>
            <a:pPr marL="457200" indent="-457200">
              <a:buClr>
                <a:srgbClr val="D64000"/>
              </a:buClr>
              <a:buFont typeface="Wingdings" panose="05000000000000000000" pitchFamily="2" charset="2"/>
              <a:buChar char="§"/>
            </a:pPr>
            <a:endParaRPr lang="pt-BR" sz="2400" dirty="0"/>
          </a:p>
          <a:p>
            <a:pPr marL="457200" indent="-457200"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2400" dirty="0"/>
              <a:t>Responsável deve ter o tipo de inscrição CPF;</a:t>
            </a:r>
          </a:p>
          <a:p>
            <a:pPr marL="457200" indent="-457200">
              <a:buClr>
                <a:srgbClr val="D64000"/>
              </a:buClr>
              <a:buFont typeface="Wingdings" panose="05000000000000000000" pitchFamily="2" charset="2"/>
              <a:buChar char="§"/>
            </a:pPr>
            <a:endParaRPr lang="pt-BR" sz="2400" dirty="0"/>
          </a:p>
          <a:p>
            <a:pPr marL="457200" indent="-457200"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2400" dirty="0"/>
              <a:t>Não são válidos algarismos no nome; </a:t>
            </a:r>
          </a:p>
          <a:p>
            <a:pPr marL="457200" indent="-457200">
              <a:buClr>
                <a:srgbClr val="D64000"/>
              </a:buClr>
              <a:buFont typeface="Wingdings" panose="05000000000000000000" pitchFamily="2" charset="2"/>
              <a:buChar char="§"/>
            </a:pPr>
            <a:endParaRPr lang="pt-BR" sz="2400" dirty="0"/>
          </a:p>
          <a:p>
            <a:pPr marL="457200" indent="-457200"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2400" dirty="0"/>
              <a:t>Ano referência é menor que o ano calendário. </a:t>
            </a:r>
          </a:p>
          <a:p>
            <a:pPr marL="457200" indent="-457200">
              <a:buClr>
                <a:srgbClr val="D64000"/>
              </a:buClr>
              <a:buFont typeface="Wingdings" panose="05000000000000000000" pitchFamily="2" charset="2"/>
              <a:buChar char="§"/>
            </a:pPr>
            <a:endParaRPr lang="pt-BR" sz="2800" dirty="0"/>
          </a:p>
          <a:p>
            <a:pPr>
              <a:buClr>
                <a:srgbClr val="D64000"/>
              </a:buClr>
            </a:pP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751186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DD4CA9-7225-806C-F5C4-1B8D4DF2B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C883379-CC17-FFC3-2AB6-B248970C30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r>
              <a:rPr lang="en-US" dirty="0"/>
              <a:t> </a:t>
            </a: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9</a:t>
            </a:fld>
            <a:endParaRPr lang="en-US" dirty="0"/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68926EEE-90B9-B996-A4A7-EC9B24666412}"/>
              </a:ext>
            </a:extLst>
          </p:cNvPr>
          <p:cNvCxnSpPr>
            <a:cxnSpLocks/>
          </p:cNvCxnSpPr>
          <p:nvPr/>
        </p:nvCxnSpPr>
        <p:spPr>
          <a:xfrm>
            <a:off x="6713942" y="5750526"/>
            <a:ext cx="83938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ângulo 12">
            <a:extLst>
              <a:ext uri="{FF2B5EF4-FFF2-40B4-BE49-F238E27FC236}">
                <a16:creationId xmlns:a16="http://schemas.microsoft.com/office/drawing/2014/main" id="{3FC0F73A-6B00-A57D-8802-F31D7C56F557}"/>
              </a:ext>
            </a:extLst>
          </p:cNvPr>
          <p:cNvSpPr/>
          <p:nvPr/>
        </p:nvSpPr>
        <p:spPr>
          <a:xfrm>
            <a:off x="542925" y="657225"/>
            <a:ext cx="5744424" cy="5543548"/>
          </a:xfrm>
          <a:prstGeom prst="rect">
            <a:avLst/>
          </a:prstGeom>
          <a:solidFill>
            <a:srgbClr val="F9F7F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dirty="0">
                <a:solidFill>
                  <a:srgbClr val="123021"/>
                </a:solidFill>
              </a:rPr>
              <a:t>??</a:t>
            </a: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0A2F3DD0-D54C-676F-D8B8-A3BFB627CD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3933" y="2805008"/>
            <a:ext cx="5560034" cy="356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974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B1484-901F-B96C-D321-46CBC5397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9012E6BA-B88B-2B9D-EA61-68F0E2BB9EF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F471C54-B51B-9739-B4A2-2D9B76A95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391" y="3668562"/>
            <a:ext cx="8862654" cy="1885950"/>
          </a:xfrm>
        </p:spPr>
        <p:txBody>
          <a:bodyPr>
            <a:normAutofit/>
          </a:bodyPr>
          <a:lstStyle/>
          <a:p>
            <a:r>
              <a:rPr lang="pt-BR" dirty="0"/>
              <a:t>Obrigada</a:t>
            </a:r>
          </a:p>
        </p:txBody>
      </p:sp>
    </p:spTree>
    <p:extLst>
      <p:ext uri="{BB962C8B-B14F-4D97-AF65-F5344CB8AC3E}">
        <p14:creationId xmlns:p14="http://schemas.microsoft.com/office/powerpoint/2010/main" val="2729268312"/>
      </p:ext>
    </p:extLst>
  </p:cSld>
  <p:clrMapOvr>
    <a:masterClrMapping/>
  </p:clrMapOvr>
</p:sld>
</file>

<file path=ppt/theme/theme1.xml><?xml version="1.0" encoding="utf-8"?>
<a:theme xmlns:a="http://schemas.openxmlformats.org/drawingml/2006/main" name="TR Theme 2024 Parent">
  <a:themeElements>
    <a:clrScheme name="TR Theme 2.0">
      <a:dk1>
        <a:srgbClr val="000000"/>
      </a:dk1>
      <a:lt1>
        <a:srgbClr val="FFFFFF"/>
      </a:lt1>
      <a:dk2>
        <a:srgbClr val="D64000"/>
      </a:dk2>
      <a:lt2>
        <a:srgbClr val="F8EADD"/>
      </a:lt2>
      <a:accent1>
        <a:srgbClr val="D64000"/>
      </a:accent1>
      <a:accent2>
        <a:srgbClr val="123121"/>
      </a:accent2>
      <a:accent3>
        <a:srgbClr val="D4792A"/>
      </a:accent3>
      <a:accent4>
        <a:srgbClr val="4DB299"/>
      </a:accent4>
      <a:accent5>
        <a:srgbClr val="8FCB64"/>
      </a:accent5>
      <a:accent6>
        <a:srgbClr val="212322"/>
      </a:accent6>
      <a:hlink>
        <a:srgbClr val="1A7EE5"/>
      </a:hlink>
      <a:folHlink>
        <a:srgbClr val="4DB299"/>
      </a:folHlink>
    </a:clrScheme>
    <a:fontScheme name="Thomson Reuters Clario">
      <a:majorFont>
        <a:latin typeface="Clario Medium"/>
        <a:ea typeface=""/>
        <a:cs typeface=""/>
      </a:majorFont>
      <a:minorFont>
        <a:latin typeface="Clari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TR Dark Gold">
      <a:srgbClr val="E9B045"/>
    </a:custClr>
    <a:custClr name="TR Dark Amber">
      <a:srgbClr val="D4792A"/>
    </a:custClr>
    <a:custClr name="TR Dark Sky">
      <a:srgbClr val="1A7EE5"/>
    </a:custClr>
    <a:custClr name="TR Dark Teal">
      <a:srgbClr val="4DB299"/>
    </a:custClr>
    <a:custClr name="TR Dark Lime">
      <a:srgbClr val="8FCB64"/>
    </a:custClr>
    <a:custClr name="TR Light Gold">
      <a:srgbClr val="FCF2DA"/>
    </a:custClr>
    <a:custClr name="TR Light Amber">
      <a:srgbClr val="F8EADD"/>
    </a:custClr>
    <a:custClr name="TR Light Sky">
      <a:srgbClr val="E3F1FD"/>
    </a:custClr>
    <a:custClr name="TR Light Teal">
      <a:srgbClr val="E3F3EE"/>
    </a:custClr>
    <a:custClr name="TR Light Lime">
      <a:srgbClr val="E1F4CD"/>
    </a:custClr>
    <a:custClr name="TR Orange">
      <a:srgbClr val="D64000"/>
    </a:custClr>
    <a:custClr name="TR Green">
      <a:srgbClr val="123021"/>
    </a:custClr>
    <a:custClr name="TR White">
      <a:srgbClr val="FFFFFF"/>
    </a:custClr>
    <a:custClr name="TR Graphite">
      <a:srgbClr val="212223"/>
    </a:custClr>
    <a:custClr name="TR Black">
      <a:srgbClr val="000000"/>
    </a:custClr>
    <a:custClr name="TR Grey 1">
      <a:srgbClr val="F9F7F5"/>
    </a:custClr>
    <a:custClr name="TR Grey 2">
      <a:srgbClr val="E5E5E5"/>
    </a:custClr>
    <a:custClr name="TR Grey 3">
      <a:srgbClr val="9F9F9F"/>
    </a:custClr>
    <a:custClr name="TR Grey 4">
      <a:srgbClr val="7A7A7A"/>
    </a:custClr>
  </a:custClrLst>
  <a:extLst>
    <a:ext uri="{05A4C25C-085E-4340-85A3-A5531E510DB2}">
      <thm15:themeFamily xmlns:thm15="http://schemas.microsoft.com/office/thememl/2012/main" name="TR_Full_Template" id="{F5A59A94-2259-A14F-A8C7-FA9D38CFC561}" vid="{99C6084B-B076-7145-8A88-A4ACA0837CFD}"/>
    </a:ext>
  </a:extLst>
</a:theme>
</file>

<file path=ppt/theme/theme2.xml><?xml version="1.0" encoding="utf-8"?>
<a:theme xmlns:a="http://schemas.openxmlformats.org/drawingml/2006/main" name="1_TR Theme 2024 Parent">
  <a:themeElements>
    <a:clrScheme name="TR Theme 2.0">
      <a:dk1>
        <a:srgbClr val="000000"/>
      </a:dk1>
      <a:lt1>
        <a:srgbClr val="FFFFFF"/>
      </a:lt1>
      <a:dk2>
        <a:srgbClr val="D64000"/>
      </a:dk2>
      <a:lt2>
        <a:srgbClr val="F8EADD"/>
      </a:lt2>
      <a:accent1>
        <a:srgbClr val="D64000"/>
      </a:accent1>
      <a:accent2>
        <a:srgbClr val="123121"/>
      </a:accent2>
      <a:accent3>
        <a:srgbClr val="D4792A"/>
      </a:accent3>
      <a:accent4>
        <a:srgbClr val="4DB299"/>
      </a:accent4>
      <a:accent5>
        <a:srgbClr val="8FCB64"/>
      </a:accent5>
      <a:accent6>
        <a:srgbClr val="212322"/>
      </a:accent6>
      <a:hlink>
        <a:srgbClr val="1A7EE5"/>
      </a:hlink>
      <a:folHlink>
        <a:srgbClr val="4DB299"/>
      </a:folHlink>
    </a:clrScheme>
    <a:fontScheme name="Thomson Reuters Clario">
      <a:majorFont>
        <a:latin typeface="Clario Medium"/>
        <a:ea typeface=""/>
        <a:cs typeface=""/>
      </a:majorFont>
      <a:minorFont>
        <a:latin typeface="Clari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TR Dark Gold">
      <a:srgbClr val="E9B045"/>
    </a:custClr>
    <a:custClr name="TR Dark Amber">
      <a:srgbClr val="D4792A"/>
    </a:custClr>
    <a:custClr name="TR Dark Sky">
      <a:srgbClr val="1A7EE5"/>
    </a:custClr>
    <a:custClr name="TR Dark Teal">
      <a:srgbClr val="4DB299"/>
    </a:custClr>
    <a:custClr name="TR Dark Lime">
      <a:srgbClr val="8FCB64"/>
    </a:custClr>
    <a:custClr name="TR Light Gold">
      <a:srgbClr val="FCF2DA"/>
    </a:custClr>
    <a:custClr name="TR Light Amber">
      <a:srgbClr val="F8EADD"/>
    </a:custClr>
    <a:custClr name="TR Light Sky">
      <a:srgbClr val="E3F1FD"/>
    </a:custClr>
    <a:custClr name="TR Light Teal">
      <a:srgbClr val="E3F3EE"/>
    </a:custClr>
    <a:custClr name="TR Light Lime">
      <a:srgbClr val="E1F4CD"/>
    </a:custClr>
    <a:custClr name="TR Orange">
      <a:srgbClr val="D64000"/>
    </a:custClr>
    <a:custClr name="TR Green">
      <a:srgbClr val="123021"/>
    </a:custClr>
    <a:custClr name="TR White">
      <a:srgbClr val="FFFFFF"/>
    </a:custClr>
    <a:custClr name="TR Graphite">
      <a:srgbClr val="212223"/>
    </a:custClr>
    <a:custClr name="TR Black">
      <a:srgbClr val="000000"/>
    </a:custClr>
    <a:custClr name="TR Grey 1">
      <a:srgbClr val="F9F7F5"/>
    </a:custClr>
    <a:custClr name="TR Grey 2">
      <a:srgbClr val="E5E5E5"/>
    </a:custClr>
    <a:custClr name="TR Grey 3">
      <a:srgbClr val="9F9F9F"/>
    </a:custClr>
    <a:custClr name="TR Grey 4">
      <a:srgbClr val="7A7A7A"/>
    </a:custClr>
  </a:custClrLst>
  <a:extLst>
    <a:ext uri="{05A4C25C-085E-4340-85A3-A5531E510DB2}">
      <thm15:themeFamily xmlns:thm15="http://schemas.microsoft.com/office/thememl/2012/main" name="TR_Full_Template" id="{F5A59A94-2259-A14F-A8C7-FA9D38CFC561}" vid="{AB22510C-36AE-3D43-B83E-5D5F5DCC0B7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lario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lario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FC74686D30674F8C74C174E5F00189" ma:contentTypeVersion="20" ma:contentTypeDescription="Create a new document." ma:contentTypeScope="" ma:versionID="7b5c85de8f3045d67f7c2cbb4e56b931">
  <xsd:schema xmlns:xsd="http://www.w3.org/2001/XMLSchema" xmlns:xs="http://www.w3.org/2001/XMLSchema" xmlns:p="http://schemas.microsoft.com/office/2006/metadata/properties" xmlns:ns1="http://schemas.microsoft.com/sharepoint/v3" xmlns:ns2="87f72677-0859-4009-abb2-52c0308dc790" xmlns:ns3="7db9247b-6494-4815-bea0-d9d1e464e114" targetNamespace="http://schemas.microsoft.com/office/2006/metadata/properties" ma:root="true" ma:fieldsID="693c2fcb8dc80a96a4724058b7b48a2f" ns1:_="" ns2:_="" ns3:_="">
    <xsd:import namespace="http://schemas.microsoft.com/sharepoint/v3"/>
    <xsd:import namespace="87f72677-0859-4009-abb2-52c0308dc790"/>
    <xsd:import namespace="7db9247b-6494-4815-bea0-d9d1e464e11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Nome_Completo" minOccurs="0"/>
                <xsd:element ref="ns2:Email_Envio" minOccurs="0"/>
                <xsd:element ref="ns2:CPF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f72677-0859-4009-abb2-52c0308dc7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53a93e6a-eb94-4f22-847d-80c377548ab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Nome_Completo" ma:index="20" nillable="true" ma:displayName="Nome _Completo" ma:format="Dropdown" ma:internalName="Nome_Completo">
      <xsd:simpleType>
        <xsd:restriction base="dms:Text">
          <xsd:maxLength value="255"/>
        </xsd:restriction>
      </xsd:simpleType>
    </xsd:element>
    <xsd:element name="Email_Envio" ma:index="21" nillable="true" ma:displayName="Email_Envio" ma:format="Dropdown" ma:internalName="Email_Envio">
      <xsd:simpleType>
        <xsd:restriction base="dms:Text">
          <xsd:maxLength value="255"/>
        </xsd:restriction>
      </xsd:simpleType>
    </xsd:element>
    <xsd:element name="CPF" ma:index="22" nillable="true" ma:displayName="CPF" ma:format="Dropdown" ma:internalName="CPF">
      <xsd:simpleType>
        <xsd:restriction base="dms:Text">
          <xsd:maxLength value="14"/>
        </xsd:restriction>
      </xsd:simpleType>
    </xsd:element>
    <xsd:element name="MediaServiceDateTaken" ma:index="2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b9247b-6494-4815-bea0-d9d1e464e114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84754ab0-0c05-4264-af22-743f8cd925ef}" ma:internalName="TaxCatchAll" ma:showField="CatchAllData" ma:web="7db9247b-6494-4815-bea0-d9d1e464e11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db9247b-6494-4815-bea0-d9d1e464e114" xsi:nil="true"/>
    <_ip_UnifiedCompliancePolicyUIAction xmlns="http://schemas.microsoft.com/sharepoint/v3" xsi:nil="true"/>
    <lcf76f155ced4ddcb4097134ff3c332f xmlns="87f72677-0859-4009-abb2-52c0308dc790">
      <Terms xmlns="http://schemas.microsoft.com/office/infopath/2007/PartnerControls"/>
    </lcf76f155ced4ddcb4097134ff3c332f>
    <_ip_UnifiedCompliancePolicyProperties xmlns="http://schemas.microsoft.com/sharepoint/v3" xsi:nil="true"/>
    <Email_Envio xmlns="87f72677-0859-4009-abb2-52c0308dc790" xsi:nil="true"/>
    <Nome_Completo xmlns="87f72677-0859-4009-abb2-52c0308dc790" xsi:nil="true"/>
    <CPF xmlns="87f72677-0859-4009-abb2-52c0308dc79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6942BA-944C-495C-9DA7-9A4CD8AD9466}">
  <ds:schemaRefs>
    <ds:schemaRef ds:uri="7db9247b-6494-4815-bea0-d9d1e464e114"/>
    <ds:schemaRef ds:uri="87f72677-0859-4009-abb2-52c0308dc79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94DE78D-AC23-4CB5-83A6-B37F8F632C44}">
  <ds:schemaRefs>
    <ds:schemaRef ds:uri="7db9247b-6494-4815-bea0-d9d1e464e114"/>
    <ds:schemaRef ds:uri="http://www.w3.org/XML/1998/namespace"/>
    <ds:schemaRef ds:uri="http://purl.org/dc/elements/1.1/"/>
    <ds:schemaRef ds:uri="http://schemas.microsoft.com/office/2006/documentManagement/types"/>
    <ds:schemaRef ds:uri="http://schemas.microsoft.com/sharepoint/v3"/>
    <ds:schemaRef ds:uri="http://purl.org/dc/dcmitype/"/>
    <ds:schemaRef ds:uri="http://schemas.microsoft.com/office/infopath/2007/PartnerControls"/>
    <ds:schemaRef ds:uri="87f72677-0859-4009-abb2-52c0308dc790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A6A7D99C-DB9E-4861-9E11-17681297C05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TR_Full_Template</Template>
  <TotalTime>583</TotalTime>
  <Words>372</Words>
  <Application>Microsoft Office PowerPoint</Application>
  <PresentationFormat>Widescreen</PresentationFormat>
  <Paragraphs>73</Paragraphs>
  <Slides>10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10</vt:i4>
      </vt:variant>
    </vt:vector>
  </HeadingPairs>
  <TitlesOfParts>
    <vt:vector size="20" baseType="lpstr">
      <vt:lpstr>Clario</vt:lpstr>
      <vt:lpstr>Clario Light</vt:lpstr>
      <vt:lpstr>Clario Thin</vt:lpstr>
      <vt:lpstr>Wingdings</vt:lpstr>
      <vt:lpstr>Clario Air</vt:lpstr>
      <vt:lpstr>Clario Medium</vt:lpstr>
      <vt:lpstr>Clario Black</vt:lpstr>
      <vt:lpstr>Arial</vt:lpstr>
      <vt:lpstr>TR Theme 2024 Parent</vt:lpstr>
      <vt:lpstr>1_TR Theme 2024 Parent</vt:lpstr>
      <vt:lpstr>DMED</vt:lpstr>
      <vt:lpstr>O que você irá apreender?</vt:lpstr>
      <vt:lpstr>DMED – O que é?</vt:lpstr>
      <vt:lpstr>Instrução Normativa e Prazo</vt:lpstr>
      <vt:lpstr>O que deve ser informado? PJ Prestadora de Serviço</vt:lpstr>
      <vt:lpstr>O que deve ser informado? Operadoras de Plano e Demais Entidades</vt:lpstr>
      <vt:lpstr>Devo enviar mesmo sem movimento?</vt:lpstr>
      <vt:lpstr>Principais erros na DMED</vt:lpstr>
      <vt:lpstr>Apresentação do PowerPoint</vt:lpstr>
      <vt:lpstr>Obrigada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Regime Tributário</dc:title>
  <dc:creator>Menezes, Daiane (LatAm)</dc:creator>
  <cp:lastModifiedBy>Fernandes, Sara (LatAm)</cp:lastModifiedBy>
  <cp:revision>53</cp:revision>
  <dcterms:created xsi:type="dcterms:W3CDTF">2024-03-26T14:29:04Z</dcterms:created>
  <dcterms:modified xsi:type="dcterms:W3CDTF">2025-02-05T00:41:50Z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0x0101001DFC74686D30674F8C74C174E5F00189</vt:lpwstr>
  </property>
  <property fmtid="{D5CDD505-2E9C-101B-9397-08002B2CF9AE}" pid="3" name="MediaServiceImageTags">
    <vt:lpwstr/>
  </property>
</Properties>
</file>